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66" r:id="rId3"/>
    <p:sldId id="26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5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3A39CFC-AFAF-445C-AB9B-759A2493B2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02EE04-EDA9-479E-B4DB-343DDF02A6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BEB36-2DDB-4A52-A60A-3F996379C094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DF6E65-EB6B-4C36-AEEE-D0D82D8325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7F8A6B-009B-4A70-954B-52D5A0BAE1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47A10-E8B6-47B6-BA94-E2F003AE0A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381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317D0-54D6-4ED5-9128-97DEF41B65CE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88D27-BCD8-4816-B248-7ACB8AE44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164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84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76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3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34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922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63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39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40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3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82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88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F8A2B-B42A-4013-A989-DC3AA62B087C}" type="datetimeFigureOut">
              <a:rPr lang="fr-FR" smtClean="0"/>
              <a:t>01/08/2020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9F8E-6F2A-4AA4-A8B1-E64C841A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89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1061693" y="46773"/>
            <a:ext cx="5040000" cy="540000"/>
            <a:chOff x="336649" y="5350349"/>
            <a:chExt cx="5040000" cy="540127"/>
          </a:xfrm>
        </p:grpSpPr>
        <p:sp>
          <p:nvSpPr>
            <p:cNvPr id="5" name="Rectangle 4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5"/>
            <p:cNvCxnSpPr>
              <a:stCxn id="5" idx="0"/>
              <a:endCxn id="5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e 18"/>
          <p:cNvGrpSpPr/>
          <p:nvPr/>
        </p:nvGrpSpPr>
        <p:grpSpPr>
          <a:xfrm>
            <a:off x="1061693" y="589037"/>
            <a:ext cx="5040000" cy="540000"/>
            <a:chOff x="336649" y="5350349"/>
            <a:chExt cx="5040000" cy="540127"/>
          </a:xfrm>
        </p:grpSpPr>
        <p:sp>
          <p:nvSpPr>
            <p:cNvPr id="20" name="Rectangle 19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1" name="Connecteur droit 20"/>
            <p:cNvCxnSpPr>
              <a:stCxn id="20" idx="0"/>
              <a:endCxn id="20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e 33"/>
          <p:cNvGrpSpPr/>
          <p:nvPr/>
        </p:nvGrpSpPr>
        <p:grpSpPr>
          <a:xfrm>
            <a:off x="1059983" y="1131849"/>
            <a:ext cx="5040000" cy="540000"/>
            <a:chOff x="336649" y="5350349"/>
            <a:chExt cx="5040000" cy="540127"/>
          </a:xfrm>
        </p:grpSpPr>
        <p:sp>
          <p:nvSpPr>
            <p:cNvPr id="35" name="Rectangle 34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6" name="Connecteur droit 35"/>
            <p:cNvCxnSpPr>
              <a:stCxn id="35" idx="0"/>
              <a:endCxn id="35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e 49"/>
          <p:cNvGrpSpPr/>
          <p:nvPr/>
        </p:nvGrpSpPr>
        <p:grpSpPr>
          <a:xfrm>
            <a:off x="1061693" y="1675548"/>
            <a:ext cx="5040000" cy="540000"/>
            <a:chOff x="336649" y="5350349"/>
            <a:chExt cx="5040000" cy="540127"/>
          </a:xfrm>
        </p:grpSpPr>
        <p:sp>
          <p:nvSpPr>
            <p:cNvPr id="51" name="Rectangle 50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2" name="Connecteur droit 51"/>
            <p:cNvCxnSpPr>
              <a:stCxn id="51" idx="0"/>
              <a:endCxn id="51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droit 56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57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eur droit 59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62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63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e 64"/>
          <p:cNvGrpSpPr/>
          <p:nvPr/>
        </p:nvGrpSpPr>
        <p:grpSpPr>
          <a:xfrm>
            <a:off x="1061693" y="2217812"/>
            <a:ext cx="5040000" cy="540000"/>
            <a:chOff x="336649" y="5350349"/>
            <a:chExt cx="5040000" cy="540127"/>
          </a:xfrm>
        </p:grpSpPr>
        <p:sp>
          <p:nvSpPr>
            <p:cNvPr id="66" name="Rectangle 65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7" name="Connecteur droit 66"/>
            <p:cNvCxnSpPr>
              <a:stCxn id="66" idx="0"/>
              <a:endCxn id="66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67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68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69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70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71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72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73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74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eur droit 75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76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77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78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e 79"/>
          <p:cNvGrpSpPr/>
          <p:nvPr/>
        </p:nvGrpSpPr>
        <p:grpSpPr>
          <a:xfrm>
            <a:off x="1059983" y="2760624"/>
            <a:ext cx="5040000" cy="540000"/>
            <a:chOff x="336649" y="5350349"/>
            <a:chExt cx="5040000" cy="540127"/>
          </a:xfrm>
        </p:grpSpPr>
        <p:sp>
          <p:nvSpPr>
            <p:cNvPr id="81" name="Rectangle 80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2" name="Connecteur droit 81"/>
            <p:cNvCxnSpPr>
              <a:stCxn id="81" idx="0"/>
              <a:endCxn id="81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82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eur droit 83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eur droit 85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eur droit 88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e 94"/>
          <p:cNvGrpSpPr/>
          <p:nvPr/>
        </p:nvGrpSpPr>
        <p:grpSpPr>
          <a:xfrm>
            <a:off x="1061693" y="5281052"/>
            <a:ext cx="5040000" cy="1440000"/>
            <a:chOff x="1061693" y="5214377"/>
            <a:chExt cx="5040000" cy="1440000"/>
          </a:xfrm>
        </p:grpSpPr>
        <p:sp>
          <p:nvSpPr>
            <p:cNvPr id="96" name="Rectangle 95"/>
            <p:cNvSpPr/>
            <p:nvPr/>
          </p:nvSpPr>
          <p:spPr>
            <a:xfrm>
              <a:off x="1061693" y="521437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7" name="Connecteur droit 96"/>
            <p:cNvCxnSpPr>
              <a:stCxn id="96" idx="1"/>
              <a:endCxn id="96" idx="3"/>
            </p:cNvCxnSpPr>
            <p:nvPr/>
          </p:nvCxnSpPr>
          <p:spPr>
            <a:xfrm>
              <a:off x="1061693" y="5934377"/>
              <a:ext cx="5040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e 97"/>
          <p:cNvGrpSpPr/>
          <p:nvPr/>
        </p:nvGrpSpPr>
        <p:grpSpPr>
          <a:xfrm>
            <a:off x="1057491" y="3833897"/>
            <a:ext cx="5040000" cy="1440000"/>
            <a:chOff x="1061693" y="5214377"/>
            <a:chExt cx="5040000" cy="1440000"/>
          </a:xfrm>
        </p:grpSpPr>
        <p:sp>
          <p:nvSpPr>
            <p:cNvPr id="99" name="Rectangle 98"/>
            <p:cNvSpPr/>
            <p:nvPr/>
          </p:nvSpPr>
          <p:spPr>
            <a:xfrm>
              <a:off x="1061693" y="521437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00" name="Connecteur droit 99"/>
            <p:cNvCxnSpPr>
              <a:stCxn id="99" idx="1"/>
              <a:endCxn id="99" idx="3"/>
            </p:cNvCxnSpPr>
            <p:nvPr/>
          </p:nvCxnSpPr>
          <p:spPr>
            <a:xfrm>
              <a:off x="1061693" y="5934377"/>
              <a:ext cx="5040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e 100"/>
          <p:cNvGrpSpPr/>
          <p:nvPr/>
        </p:nvGrpSpPr>
        <p:grpSpPr>
          <a:xfrm>
            <a:off x="1057491" y="3300497"/>
            <a:ext cx="5040000" cy="540000"/>
            <a:chOff x="336649" y="5350349"/>
            <a:chExt cx="5040000" cy="540127"/>
          </a:xfrm>
        </p:grpSpPr>
        <p:sp>
          <p:nvSpPr>
            <p:cNvPr id="102" name="Rectangle 101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03" name="Connecteur droit 102"/>
            <p:cNvCxnSpPr>
              <a:stCxn id="102" idx="0"/>
              <a:endCxn id="102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cteur droit 107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eur droit 108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cteur droit 113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cteur droit 114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e 130"/>
          <p:cNvGrpSpPr/>
          <p:nvPr/>
        </p:nvGrpSpPr>
        <p:grpSpPr>
          <a:xfrm>
            <a:off x="6097491" y="4563198"/>
            <a:ext cx="5040000" cy="2160000"/>
            <a:chOff x="336649" y="5350349"/>
            <a:chExt cx="5040000" cy="540127"/>
          </a:xfrm>
        </p:grpSpPr>
        <p:sp>
          <p:nvSpPr>
            <p:cNvPr id="132" name="Rectangle 131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33" name="Connecteur droit 132"/>
            <p:cNvCxnSpPr>
              <a:stCxn id="132" idx="0"/>
              <a:endCxn id="132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cteur droit 133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cteur droit 134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cteur droit 135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cteur droit 136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eur droit 137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cteur droit 138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cteur droit 139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cteur droit 140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cteur droit 141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cteur droit 142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cteur droit 143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e 175"/>
          <p:cNvGrpSpPr/>
          <p:nvPr/>
        </p:nvGrpSpPr>
        <p:grpSpPr>
          <a:xfrm>
            <a:off x="6110965" y="48910"/>
            <a:ext cx="5040000" cy="2160000"/>
            <a:chOff x="336649" y="5350349"/>
            <a:chExt cx="5040000" cy="540127"/>
          </a:xfrm>
        </p:grpSpPr>
        <p:sp>
          <p:nvSpPr>
            <p:cNvPr id="177" name="Rectangle 176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78" name="Connecteur droit 177"/>
            <p:cNvCxnSpPr>
              <a:stCxn id="177" idx="0"/>
              <a:endCxn id="177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cteur droit 178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Connecteur droit 179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cteur droit 180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cteur droit 181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Connecteur droit 182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Connecteur droit 183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cteur droit 184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cteur droit 185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cteur droit 186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Connecteur droit 187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Connecteur droit 188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Connecteur droit 189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" name="Groupe 205"/>
          <p:cNvGrpSpPr/>
          <p:nvPr/>
        </p:nvGrpSpPr>
        <p:grpSpPr>
          <a:xfrm>
            <a:off x="6110965" y="2221720"/>
            <a:ext cx="5040000" cy="2160000"/>
            <a:chOff x="336649" y="5350349"/>
            <a:chExt cx="5040000" cy="540127"/>
          </a:xfrm>
        </p:grpSpPr>
        <p:sp>
          <p:nvSpPr>
            <p:cNvPr id="207" name="Rectangle 206"/>
            <p:cNvSpPr/>
            <p:nvPr/>
          </p:nvSpPr>
          <p:spPr>
            <a:xfrm>
              <a:off x="336649" y="5350476"/>
              <a:ext cx="5040000" cy="5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08" name="Connecteur droit 207"/>
            <p:cNvCxnSpPr>
              <a:stCxn id="207" idx="0"/>
              <a:endCxn id="207" idx="2"/>
            </p:cNvCxnSpPr>
            <p:nvPr/>
          </p:nvCxnSpPr>
          <p:spPr>
            <a:xfrm>
              <a:off x="285664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Connecteur droit 208"/>
            <p:cNvCxnSpPr/>
            <p:nvPr/>
          </p:nvCxnSpPr>
          <p:spPr>
            <a:xfrm>
              <a:off x="696366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Connecteur droit 209"/>
            <p:cNvCxnSpPr/>
            <p:nvPr/>
          </p:nvCxnSpPr>
          <p:spPr>
            <a:xfrm>
              <a:off x="1060307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Connecteur droit 210"/>
            <p:cNvCxnSpPr/>
            <p:nvPr/>
          </p:nvCxnSpPr>
          <p:spPr>
            <a:xfrm>
              <a:off x="393543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Connecteur droit 211"/>
            <p:cNvCxnSpPr/>
            <p:nvPr/>
          </p:nvCxnSpPr>
          <p:spPr>
            <a:xfrm>
              <a:off x="177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Connecteur droit 212"/>
            <p:cNvCxnSpPr/>
            <p:nvPr/>
          </p:nvCxnSpPr>
          <p:spPr>
            <a:xfrm>
              <a:off x="465649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Connecteur droit 213"/>
            <p:cNvCxnSpPr/>
            <p:nvPr/>
          </p:nvCxnSpPr>
          <p:spPr>
            <a:xfrm>
              <a:off x="1425795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Connecteur droit 214"/>
            <p:cNvCxnSpPr/>
            <p:nvPr/>
          </p:nvCxnSpPr>
          <p:spPr>
            <a:xfrm>
              <a:off x="2499419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Connecteur droit 215"/>
            <p:cNvCxnSpPr/>
            <p:nvPr/>
          </p:nvCxnSpPr>
          <p:spPr>
            <a:xfrm>
              <a:off x="2134540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Connecteur droit 216"/>
            <p:cNvCxnSpPr/>
            <p:nvPr/>
          </p:nvCxnSpPr>
          <p:spPr>
            <a:xfrm>
              <a:off x="321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Connecteur droit 217"/>
            <p:cNvCxnSpPr/>
            <p:nvPr/>
          </p:nvCxnSpPr>
          <p:spPr>
            <a:xfrm>
              <a:off x="3574988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Connecteur droit 218"/>
            <p:cNvCxnSpPr/>
            <p:nvPr/>
          </p:nvCxnSpPr>
          <p:spPr>
            <a:xfrm>
              <a:off x="4288942" y="5350476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Connecteur droit 219"/>
            <p:cNvCxnSpPr/>
            <p:nvPr/>
          </p:nvCxnSpPr>
          <p:spPr>
            <a:xfrm>
              <a:off x="5007724" y="5350349"/>
              <a:ext cx="0" cy="540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8854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1064696" y="178987"/>
            <a:ext cx="2520000" cy="2520000"/>
            <a:chOff x="3033053" y="2911430"/>
            <a:chExt cx="2520000" cy="2520000"/>
          </a:xfrm>
        </p:grpSpPr>
        <p:sp>
          <p:nvSpPr>
            <p:cNvPr id="16" name="Rectangle 15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Forme libre : forme 16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3582787" y="178987"/>
            <a:ext cx="2520000" cy="2520000"/>
            <a:chOff x="3033053" y="2911430"/>
            <a:chExt cx="2520000" cy="2520000"/>
          </a:xfrm>
        </p:grpSpPr>
        <p:sp>
          <p:nvSpPr>
            <p:cNvPr id="19" name="Rectangle 18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Forme libre : forme 19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1064696" y="2698987"/>
            <a:ext cx="2520000" cy="2520000"/>
            <a:chOff x="3033053" y="2911430"/>
            <a:chExt cx="2520000" cy="2520000"/>
          </a:xfrm>
        </p:grpSpPr>
        <p:sp>
          <p:nvSpPr>
            <p:cNvPr id="22" name="Rectangle 21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orme libre : forme 22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3582787" y="2698939"/>
            <a:ext cx="2520000" cy="2520000"/>
            <a:chOff x="3033053" y="2911430"/>
            <a:chExt cx="2520000" cy="2520000"/>
          </a:xfrm>
        </p:grpSpPr>
        <p:sp>
          <p:nvSpPr>
            <p:cNvPr id="25" name="Rectangle 24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orme libre : forme 25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1062509" y="5223902"/>
            <a:ext cx="5040000" cy="1440000"/>
            <a:chOff x="1061693" y="5214377"/>
            <a:chExt cx="5040000" cy="1440000"/>
          </a:xfrm>
        </p:grpSpPr>
        <p:sp>
          <p:nvSpPr>
            <p:cNvPr id="28" name="Rectangle 27"/>
            <p:cNvSpPr/>
            <p:nvPr/>
          </p:nvSpPr>
          <p:spPr>
            <a:xfrm>
              <a:off x="1061693" y="521437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9" name="Connecteur droit 28"/>
            <p:cNvCxnSpPr>
              <a:stCxn id="28" idx="1"/>
              <a:endCxn id="28" idx="3"/>
            </p:cNvCxnSpPr>
            <p:nvPr/>
          </p:nvCxnSpPr>
          <p:spPr>
            <a:xfrm>
              <a:off x="1061693" y="5934377"/>
              <a:ext cx="5040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e 29"/>
          <p:cNvGrpSpPr/>
          <p:nvPr/>
        </p:nvGrpSpPr>
        <p:grpSpPr>
          <a:xfrm>
            <a:off x="6109585" y="5223902"/>
            <a:ext cx="5040000" cy="1440000"/>
            <a:chOff x="1061693" y="5214377"/>
            <a:chExt cx="5040000" cy="1440000"/>
          </a:xfrm>
        </p:grpSpPr>
        <p:sp>
          <p:nvSpPr>
            <p:cNvPr id="31" name="Rectangle 30"/>
            <p:cNvSpPr/>
            <p:nvPr/>
          </p:nvSpPr>
          <p:spPr>
            <a:xfrm>
              <a:off x="1061693" y="521437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2" name="Connecteur droit 31"/>
            <p:cNvCxnSpPr>
              <a:stCxn id="31" idx="1"/>
              <a:endCxn id="31" idx="3"/>
            </p:cNvCxnSpPr>
            <p:nvPr/>
          </p:nvCxnSpPr>
          <p:spPr>
            <a:xfrm>
              <a:off x="1061693" y="5934377"/>
              <a:ext cx="5040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e 32"/>
          <p:cNvGrpSpPr/>
          <p:nvPr/>
        </p:nvGrpSpPr>
        <p:grpSpPr>
          <a:xfrm>
            <a:off x="6106792" y="178707"/>
            <a:ext cx="2520000" cy="2520000"/>
            <a:chOff x="3033053" y="2911430"/>
            <a:chExt cx="2520000" cy="2520000"/>
          </a:xfrm>
        </p:grpSpPr>
        <p:sp>
          <p:nvSpPr>
            <p:cNvPr id="34" name="Rectangle 33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Forme libre : forme 34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8634408" y="178707"/>
            <a:ext cx="2520000" cy="2520000"/>
            <a:chOff x="3033053" y="2911430"/>
            <a:chExt cx="2520000" cy="2520000"/>
          </a:xfrm>
        </p:grpSpPr>
        <p:sp>
          <p:nvSpPr>
            <p:cNvPr id="37" name="Rectangle 36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 : forme 37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6106792" y="2698707"/>
            <a:ext cx="2520000" cy="2520000"/>
            <a:chOff x="3033053" y="2911430"/>
            <a:chExt cx="2520000" cy="2520000"/>
          </a:xfrm>
        </p:grpSpPr>
        <p:sp>
          <p:nvSpPr>
            <p:cNvPr id="40" name="Rectangle 39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 : forme 40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8634408" y="2698659"/>
            <a:ext cx="2520000" cy="2520000"/>
            <a:chOff x="3033053" y="2911430"/>
            <a:chExt cx="2520000" cy="2520000"/>
          </a:xfrm>
        </p:grpSpPr>
        <p:sp>
          <p:nvSpPr>
            <p:cNvPr id="44" name="Rectangle 43"/>
            <p:cNvSpPr/>
            <p:nvPr/>
          </p:nvSpPr>
          <p:spPr>
            <a:xfrm>
              <a:off x="3033053" y="2911430"/>
              <a:ext cx="2520000" cy="252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 : forme 44"/>
            <p:cNvSpPr/>
            <p:nvPr/>
          </p:nvSpPr>
          <p:spPr>
            <a:xfrm>
              <a:off x="3172400" y="2996645"/>
              <a:ext cx="2365191" cy="2296570"/>
            </a:xfrm>
            <a:custGeom>
              <a:avLst/>
              <a:gdLst>
                <a:gd name="connsiteX0" fmla="*/ 949187 w 2294508"/>
                <a:gd name="connsiteY0" fmla="*/ 1113647 h 2118846"/>
                <a:gd name="connsiteX1" fmla="*/ 916914 w 2294508"/>
                <a:gd name="connsiteY1" fmla="*/ 952282 h 2118846"/>
                <a:gd name="connsiteX2" fmla="*/ 1110551 w 2294508"/>
                <a:gd name="connsiteY2" fmla="*/ 866221 h 2118846"/>
                <a:gd name="connsiteX3" fmla="*/ 1271916 w 2294508"/>
                <a:gd name="connsiteY3" fmla="*/ 973798 h 2118846"/>
                <a:gd name="connsiteX4" fmla="*/ 1325704 w 2294508"/>
                <a:gd name="connsiteY4" fmla="*/ 1167435 h 2118846"/>
                <a:gd name="connsiteX5" fmla="*/ 1261158 w 2294508"/>
                <a:gd name="connsiteY5" fmla="*/ 1307285 h 2118846"/>
                <a:gd name="connsiteX6" fmla="*/ 1099794 w 2294508"/>
                <a:gd name="connsiteY6" fmla="*/ 1382588 h 2118846"/>
                <a:gd name="connsiteX7" fmla="*/ 830852 w 2294508"/>
                <a:gd name="connsiteY7" fmla="*/ 1404104 h 2118846"/>
                <a:gd name="connsiteX8" fmla="*/ 647972 w 2294508"/>
                <a:gd name="connsiteY8" fmla="*/ 1328800 h 2118846"/>
                <a:gd name="connsiteX9" fmla="*/ 594184 w 2294508"/>
                <a:gd name="connsiteY9" fmla="*/ 1167435 h 2118846"/>
                <a:gd name="connsiteX10" fmla="*/ 637215 w 2294508"/>
                <a:gd name="connsiteY10" fmla="*/ 920009 h 2118846"/>
                <a:gd name="connsiteX11" fmla="*/ 830852 w 2294508"/>
                <a:gd name="connsiteY11" fmla="*/ 715614 h 2118846"/>
                <a:gd name="connsiteX12" fmla="*/ 1132067 w 2294508"/>
                <a:gd name="connsiteY12" fmla="*/ 640311 h 2118846"/>
                <a:gd name="connsiteX13" fmla="*/ 1454796 w 2294508"/>
                <a:gd name="connsiteY13" fmla="*/ 726372 h 2118846"/>
                <a:gd name="connsiteX14" fmla="*/ 1659191 w 2294508"/>
                <a:gd name="connsiteY14" fmla="*/ 855464 h 2118846"/>
                <a:gd name="connsiteX15" fmla="*/ 1712980 w 2294508"/>
                <a:gd name="connsiteY15" fmla="*/ 1135162 h 2118846"/>
                <a:gd name="connsiteX16" fmla="*/ 1680707 w 2294508"/>
                <a:gd name="connsiteY16" fmla="*/ 1447134 h 2118846"/>
                <a:gd name="connsiteX17" fmla="*/ 1497827 w 2294508"/>
                <a:gd name="connsiteY17" fmla="*/ 1630014 h 2118846"/>
                <a:gd name="connsiteX18" fmla="*/ 1228885 w 2294508"/>
                <a:gd name="connsiteY18" fmla="*/ 1694560 h 2118846"/>
                <a:gd name="connsiteX19" fmla="*/ 884641 w 2294508"/>
                <a:gd name="connsiteY19" fmla="*/ 1759106 h 2118846"/>
                <a:gd name="connsiteX20" fmla="*/ 486608 w 2294508"/>
                <a:gd name="connsiteY20" fmla="*/ 1694560 h 2118846"/>
                <a:gd name="connsiteX21" fmla="*/ 368274 w 2294508"/>
                <a:gd name="connsiteY21" fmla="*/ 1393346 h 2118846"/>
                <a:gd name="connsiteX22" fmla="*/ 389789 w 2294508"/>
                <a:gd name="connsiteY22" fmla="*/ 909252 h 2118846"/>
                <a:gd name="connsiteX23" fmla="*/ 691003 w 2294508"/>
                <a:gd name="connsiteY23" fmla="*/ 511219 h 2118846"/>
                <a:gd name="connsiteX24" fmla="*/ 1132067 w 2294508"/>
                <a:gd name="connsiteY24" fmla="*/ 317581 h 2118846"/>
                <a:gd name="connsiteX25" fmla="*/ 1540857 w 2294508"/>
                <a:gd name="connsiteY25" fmla="*/ 392885 h 2118846"/>
                <a:gd name="connsiteX26" fmla="*/ 1842071 w 2294508"/>
                <a:gd name="connsiteY26" fmla="*/ 629553 h 2118846"/>
                <a:gd name="connsiteX27" fmla="*/ 1981921 w 2294508"/>
                <a:gd name="connsiteY27" fmla="*/ 1006071 h 2118846"/>
                <a:gd name="connsiteX28" fmla="*/ 1928132 w 2294508"/>
                <a:gd name="connsiteY28" fmla="*/ 1543953 h 2118846"/>
                <a:gd name="connsiteX29" fmla="*/ 1271916 w 2294508"/>
                <a:gd name="connsiteY29" fmla="*/ 2028047 h 2118846"/>
                <a:gd name="connsiteX30" fmla="*/ 895398 w 2294508"/>
                <a:gd name="connsiteY30" fmla="*/ 2103351 h 2118846"/>
                <a:gd name="connsiteX31" fmla="*/ 292970 w 2294508"/>
                <a:gd name="connsiteY31" fmla="*/ 2071078 h 2118846"/>
                <a:gd name="connsiteX32" fmla="*/ 56302 w 2294508"/>
                <a:gd name="connsiteY32" fmla="*/ 1640772 h 2118846"/>
                <a:gd name="connsiteX33" fmla="*/ 2514 w 2294508"/>
                <a:gd name="connsiteY33" fmla="*/ 1038344 h 2118846"/>
                <a:gd name="connsiteX34" fmla="*/ 110090 w 2294508"/>
                <a:gd name="connsiteY34" fmla="*/ 425158 h 2118846"/>
                <a:gd name="connsiteX35" fmla="*/ 583427 w 2294508"/>
                <a:gd name="connsiteY35" fmla="*/ 48640 h 2118846"/>
                <a:gd name="connsiteX36" fmla="*/ 1411765 w 2294508"/>
                <a:gd name="connsiteY36" fmla="*/ 16367 h 2118846"/>
                <a:gd name="connsiteX37" fmla="*/ 1885102 w 2294508"/>
                <a:gd name="connsiteY37" fmla="*/ 156217 h 2118846"/>
                <a:gd name="connsiteX38" fmla="*/ 2261620 w 2294508"/>
                <a:gd name="connsiteY38" fmla="*/ 586522 h 2118846"/>
                <a:gd name="connsiteX39" fmla="*/ 2250862 w 2294508"/>
                <a:gd name="connsiteY39" fmla="*/ 618795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647972 w 2286783"/>
                <a:gd name="connsiteY8" fmla="*/ 1328800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594184 w 2286783"/>
                <a:gd name="connsiteY9" fmla="*/ 1167435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486608 w 2286783"/>
                <a:gd name="connsiteY20" fmla="*/ 1694560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187 w 2286783"/>
                <a:gd name="connsiteY0" fmla="*/ 1113647 h 2118846"/>
                <a:gd name="connsiteX1" fmla="*/ 916914 w 2286783"/>
                <a:gd name="connsiteY1" fmla="*/ 952282 h 2118846"/>
                <a:gd name="connsiteX2" fmla="*/ 1110551 w 2286783"/>
                <a:gd name="connsiteY2" fmla="*/ 866221 h 2118846"/>
                <a:gd name="connsiteX3" fmla="*/ 1271916 w 2286783"/>
                <a:gd name="connsiteY3" fmla="*/ 973798 h 2118846"/>
                <a:gd name="connsiteX4" fmla="*/ 1325704 w 2286783"/>
                <a:gd name="connsiteY4" fmla="*/ 1167435 h 2118846"/>
                <a:gd name="connsiteX5" fmla="*/ 1261158 w 2286783"/>
                <a:gd name="connsiteY5" fmla="*/ 1307285 h 2118846"/>
                <a:gd name="connsiteX6" fmla="*/ 1099794 w 2286783"/>
                <a:gd name="connsiteY6" fmla="*/ 1382588 h 2118846"/>
                <a:gd name="connsiteX7" fmla="*/ 830852 w 2286783"/>
                <a:gd name="connsiteY7" fmla="*/ 1404104 h 2118846"/>
                <a:gd name="connsiteX8" fmla="*/ 701760 w 2286783"/>
                <a:gd name="connsiteY8" fmla="*/ 1318042 h 2118846"/>
                <a:gd name="connsiteX9" fmla="*/ 637215 w 2286783"/>
                <a:gd name="connsiteY9" fmla="*/ 1199708 h 2118846"/>
                <a:gd name="connsiteX10" fmla="*/ 637215 w 2286783"/>
                <a:gd name="connsiteY10" fmla="*/ 920009 h 2118846"/>
                <a:gd name="connsiteX11" fmla="*/ 830852 w 2286783"/>
                <a:gd name="connsiteY11" fmla="*/ 715614 h 2118846"/>
                <a:gd name="connsiteX12" fmla="*/ 1132067 w 2286783"/>
                <a:gd name="connsiteY12" fmla="*/ 640311 h 2118846"/>
                <a:gd name="connsiteX13" fmla="*/ 1454796 w 2286783"/>
                <a:gd name="connsiteY13" fmla="*/ 726372 h 2118846"/>
                <a:gd name="connsiteX14" fmla="*/ 1659191 w 2286783"/>
                <a:gd name="connsiteY14" fmla="*/ 855464 h 2118846"/>
                <a:gd name="connsiteX15" fmla="*/ 1712980 w 2286783"/>
                <a:gd name="connsiteY15" fmla="*/ 1135162 h 2118846"/>
                <a:gd name="connsiteX16" fmla="*/ 1680707 w 2286783"/>
                <a:gd name="connsiteY16" fmla="*/ 1447134 h 2118846"/>
                <a:gd name="connsiteX17" fmla="*/ 1497827 w 2286783"/>
                <a:gd name="connsiteY17" fmla="*/ 1630014 h 2118846"/>
                <a:gd name="connsiteX18" fmla="*/ 1228885 w 2286783"/>
                <a:gd name="connsiteY18" fmla="*/ 1694560 h 2118846"/>
                <a:gd name="connsiteX19" fmla="*/ 884641 w 2286783"/>
                <a:gd name="connsiteY19" fmla="*/ 1759106 h 2118846"/>
                <a:gd name="connsiteX20" fmla="*/ 518881 w 2286783"/>
                <a:gd name="connsiteY20" fmla="*/ 1662287 h 2118846"/>
                <a:gd name="connsiteX21" fmla="*/ 368274 w 2286783"/>
                <a:gd name="connsiteY21" fmla="*/ 1393346 h 2118846"/>
                <a:gd name="connsiteX22" fmla="*/ 389789 w 2286783"/>
                <a:gd name="connsiteY22" fmla="*/ 909252 h 2118846"/>
                <a:gd name="connsiteX23" fmla="*/ 691003 w 2286783"/>
                <a:gd name="connsiteY23" fmla="*/ 511219 h 2118846"/>
                <a:gd name="connsiteX24" fmla="*/ 1132067 w 2286783"/>
                <a:gd name="connsiteY24" fmla="*/ 317581 h 2118846"/>
                <a:gd name="connsiteX25" fmla="*/ 1540857 w 2286783"/>
                <a:gd name="connsiteY25" fmla="*/ 392885 h 2118846"/>
                <a:gd name="connsiteX26" fmla="*/ 1842071 w 2286783"/>
                <a:gd name="connsiteY26" fmla="*/ 629553 h 2118846"/>
                <a:gd name="connsiteX27" fmla="*/ 1981921 w 2286783"/>
                <a:gd name="connsiteY27" fmla="*/ 1006071 h 2118846"/>
                <a:gd name="connsiteX28" fmla="*/ 1928132 w 2286783"/>
                <a:gd name="connsiteY28" fmla="*/ 1543953 h 2118846"/>
                <a:gd name="connsiteX29" fmla="*/ 1271916 w 2286783"/>
                <a:gd name="connsiteY29" fmla="*/ 2028047 h 2118846"/>
                <a:gd name="connsiteX30" fmla="*/ 895398 w 2286783"/>
                <a:gd name="connsiteY30" fmla="*/ 2103351 h 2118846"/>
                <a:gd name="connsiteX31" fmla="*/ 292970 w 2286783"/>
                <a:gd name="connsiteY31" fmla="*/ 2071078 h 2118846"/>
                <a:gd name="connsiteX32" fmla="*/ 56302 w 2286783"/>
                <a:gd name="connsiteY32" fmla="*/ 1640772 h 2118846"/>
                <a:gd name="connsiteX33" fmla="*/ 2514 w 2286783"/>
                <a:gd name="connsiteY33" fmla="*/ 1038344 h 2118846"/>
                <a:gd name="connsiteX34" fmla="*/ 110090 w 2286783"/>
                <a:gd name="connsiteY34" fmla="*/ 425158 h 2118846"/>
                <a:gd name="connsiteX35" fmla="*/ 583427 w 2286783"/>
                <a:gd name="connsiteY35" fmla="*/ 48640 h 2118846"/>
                <a:gd name="connsiteX36" fmla="*/ 1411765 w 2286783"/>
                <a:gd name="connsiteY36" fmla="*/ 16367 h 2118846"/>
                <a:gd name="connsiteX37" fmla="*/ 1885102 w 2286783"/>
                <a:gd name="connsiteY37" fmla="*/ 156217 h 2118846"/>
                <a:gd name="connsiteX38" fmla="*/ 2261620 w 2286783"/>
                <a:gd name="connsiteY38" fmla="*/ 586522 h 2118846"/>
                <a:gd name="connsiteX39" fmla="*/ 2229346 w 2286783"/>
                <a:gd name="connsiteY39" fmla="*/ 543492 h 2118846"/>
                <a:gd name="connsiteX0" fmla="*/ 949701 w 2287297"/>
                <a:gd name="connsiteY0" fmla="*/ 1113647 h 2104734"/>
                <a:gd name="connsiteX1" fmla="*/ 917428 w 2287297"/>
                <a:gd name="connsiteY1" fmla="*/ 952282 h 2104734"/>
                <a:gd name="connsiteX2" fmla="*/ 1111065 w 2287297"/>
                <a:gd name="connsiteY2" fmla="*/ 866221 h 2104734"/>
                <a:gd name="connsiteX3" fmla="*/ 1272430 w 2287297"/>
                <a:gd name="connsiteY3" fmla="*/ 973798 h 2104734"/>
                <a:gd name="connsiteX4" fmla="*/ 1326218 w 2287297"/>
                <a:gd name="connsiteY4" fmla="*/ 1167435 h 2104734"/>
                <a:gd name="connsiteX5" fmla="*/ 1261672 w 2287297"/>
                <a:gd name="connsiteY5" fmla="*/ 1307285 h 2104734"/>
                <a:gd name="connsiteX6" fmla="*/ 1100308 w 2287297"/>
                <a:gd name="connsiteY6" fmla="*/ 1382588 h 2104734"/>
                <a:gd name="connsiteX7" fmla="*/ 831366 w 2287297"/>
                <a:gd name="connsiteY7" fmla="*/ 1404104 h 2104734"/>
                <a:gd name="connsiteX8" fmla="*/ 702274 w 2287297"/>
                <a:gd name="connsiteY8" fmla="*/ 1318042 h 2104734"/>
                <a:gd name="connsiteX9" fmla="*/ 637729 w 2287297"/>
                <a:gd name="connsiteY9" fmla="*/ 1199708 h 2104734"/>
                <a:gd name="connsiteX10" fmla="*/ 637729 w 2287297"/>
                <a:gd name="connsiteY10" fmla="*/ 920009 h 2104734"/>
                <a:gd name="connsiteX11" fmla="*/ 831366 w 2287297"/>
                <a:gd name="connsiteY11" fmla="*/ 715614 h 2104734"/>
                <a:gd name="connsiteX12" fmla="*/ 1132581 w 2287297"/>
                <a:gd name="connsiteY12" fmla="*/ 640311 h 2104734"/>
                <a:gd name="connsiteX13" fmla="*/ 1455310 w 2287297"/>
                <a:gd name="connsiteY13" fmla="*/ 726372 h 2104734"/>
                <a:gd name="connsiteX14" fmla="*/ 1659705 w 2287297"/>
                <a:gd name="connsiteY14" fmla="*/ 855464 h 2104734"/>
                <a:gd name="connsiteX15" fmla="*/ 1713494 w 2287297"/>
                <a:gd name="connsiteY15" fmla="*/ 1135162 h 2104734"/>
                <a:gd name="connsiteX16" fmla="*/ 1681221 w 2287297"/>
                <a:gd name="connsiteY16" fmla="*/ 1447134 h 2104734"/>
                <a:gd name="connsiteX17" fmla="*/ 1498341 w 2287297"/>
                <a:gd name="connsiteY17" fmla="*/ 1630014 h 2104734"/>
                <a:gd name="connsiteX18" fmla="*/ 1229399 w 2287297"/>
                <a:gd name="connsiteY18" fmla="*/ 1694560 h 2104734"/>
                <a:gd name="connsiteX19" fmla="*/ 885155 w 2287297"/>
                <a:gd name="connsiteY19" fmla="*/ 1759106 h 2104734"/>
                <a:gd name="connsiteX20" fmla="*/ 519395 w 2287297"/>
                <a:gd name="connsiteY20" fmla="*/ 1662287 h 2104734"/>
                <a:gd name="connsiteX21" fmla="*/ 368788 w 2287297"/>
                <a:gd name="connsiteY21" fmla="*/ 1393346 h 2104734"/>
                <a:gd name="connsiteX22" fmla="*/ 390303 w 2287297"/>
                <a:gd name="connsiteY22" fmla="*/ 909252 h 2104734"/>
                <a:gd name="connsiteX23" fmla="*/ 691517 w 2287297"/>
                <a:gd name="connsiteY23" fmla="*/ 511219 h 2104734"/>
                <a:gd name="connsiteX24" fmla="*/ 1132581 w 2287297"/>
                <a:gd name="connsiteY24" fmla="*/ 317581 h 2104734"/>
                <a:gd name="connsiteX25" fmla="*/ 1541371 w 2287297"/>
                <a:gd name="connsiteY25" fmla="*/ 392885 h 2104734"/>
                <a:gd name="connsiteX26" fmla="*/ 1842585 w 2287297"/>
                <a:gd name="connsiteY26" fmla="*/ 629553 h 2104734"/>
                <a:gd name="connsiteX27" fmla="*/ 1982435 w 2287297"/>
                <a:gd name="connsiteY27" fmla="*/ 1006071 h 2104734"/>
                <a:gd name="connsiteX28" fmla="*/ 1928646 w 2287297"/>
                <a:gd name="connsiteY28" fmla="*/ 1543953 h 2104734"/>
                <a:gd name="connsiteX29" fmla="*/ 1272430 w 2287297"/>
                <a:gd name="connsiteY29" fmla="*/ 2028047 h 2104734"/>
                <a:gd name="connsiteX30" fmla="*/ 895912 w 2287297"/>
                <a:gd name="connsiteY30" fmla="*/ 2103351 h 2104734"/>
                <a:gd name="connsiteX31" fmla="*/ 325757 w 2287297"/>
                <a:gd name="connsiteY31" fmla="*/ 2028047 h 2104734"/>
                <a:gd name="connsiteX32" fmla="*/ 56816 w 2287297"/>
                <a:gd name="connsiteY32" fmla="*/ 1640772 h 2104734"/>
                <a:gd name="connsiteX33" fmla="*/ 3028 w 2287297"/>
                <a:gd name="connsiteY33" fmla="*/ 1038344 h 2104734"/>
                <a:gd name="connsiteX34" fmla="*/ 110604 w 2287297"/>
                <a:gd name="connsiteY34" fmla="*/ 425158 h 2104734"/>
                <a:gd name="connsiteX35" fmla="*/ 583941 w 2287297"/>
                <a:gd name="connsiteY35" fmla="*/ 48640 h 2104734"/>
                <a:gd name="connsiteX36" fmla="*/ 1412279 w 2287297"/>
                <a:gd name="connsiteY36" fmla="*/ 16367 h 2104734"/>
                <a:gd name="connsiteX37" fmla="*/ 1885616 w 2287297"/>
                <a:gd name="connsiteY37" fmla="*/ 156217 h 2104734"/>
                <a:gd name="connsiteX38" fmla="*/ 2262134 w 2287297"/>
                <a:gd name="connsiteY38" fmla="*/ 586522 h 2104734"/>
                <a:gd name="connsiteX39" fmla="*/ 2229860 w 2287297"/>
                <a:gd name="connsiteY39" fmla="*/ 543492 h 2104734"/>
                <a:gd name="connsiteX0" fmla="*/ 951894 w 2289490"/>
                <a:gd name="connsiteY0" fmla="*/ 1113647 h 2104734"/>
                <a:gd name="connsiteX1" fmla="*/ 919621 w 2289490"/>
                <a:gd name="connsiteY1" fmla="*/ 952282 h 2104734"/>
                <a:gd name="connsiteX2" fmla="*/ 1113258 w 2289490"/>
                <a:gd name="connsiteY2" fmla="*/ 866221 h 2104734"/>
                <a:gd name="connsiteX3" fmla="*/ 1274623 w 2289490"/>
                <a:gd name="connsiteY3" fmla="*/ 973798 h 2104734"/>
                <a:gd name="connsiteX4" fmla="*/ 1328411 w 2289490"/>
                <a:gd name="connsiteY4" fmla="*/ 1167435 h 2104734"/>
                <a:gd name="connsiteX5" fmla="*/ 1263865 w 2289490"/>
                <a:gd name="connsiteY5" fmla="*/ 1307285 h 2104734"/>
                <a:gd name="connsiteX6" fmla="*/ 1102501 w 2289490"/>
                <a:gd name="connsiteY6" fmla="*/ 1382588 h 2104734"/>
                <a:gd name="connsiteX7" fmla="*/ 833559 w 2289490"/>
                <a:gd name="connsiteY7" fmla="*/ 1404104 h 2104734"/>
                <a:gd name="connsiteX8" fmla="*/ 704467 w 2289490"/>
                <a:gd name="connsiteY8" fmla="*/ 1318042 h 2104734"/>
                <a:gd name="connsiteX9" fmla="*/ 639922 w 2289490"/>
                <a:gd name="connsiteY9" fmla="*/ 1199708 h 2104734"/>
                <a:gd name="connsiteX10" fmla="*/ 639922 w 2289490"/>
                <a:gd name="connsiteY10" fmla="*/ 920009 h 2104734"/>
                <a:gd name="connsiteX11" fmla="*/ 833559 w 2289490"/>
                <a:gd name="connsiteY11" fmla="*/ 715614 h 2104734"/>
                <a:gd name="connsiteX12" fmla="*/ 1134774 w 2289490"/>
                <a:gd name="connsiteY12" fmla="*/ 640311 h 2104734"/>
                <a:gd name="connsiteX13" fmla="*/ 1457503 w 2289490"/>
                <a:gd name="connsiteY13" fmla="*/ 726372 h 2104734"/>
                <a:gd name="connsiteX14" fmla="*/ 1661898 w 2289490"/>
                <a:gd name="connsiteY14" fmla="*/ 855464 h 2104734"/>
                <a:gd name="connsiteX15" fmla="*/ 1715687 w 2289490"/>
                <a:gd name="connsiteY15" fmla="*/ 1135162 h 2104734"/>
                <a:gd name="connsiteX16" fmla="*/ 1683414 w 2289490"/>
                <a:gd name="connsiteY16" fmla="*/ 1447134 h 2104734"/>
                <a:gd name="connsiteX17" fmla="*/ 1500534 w 2289490"/>
                <a:gd name="connsiteY17" fmla="*/ 1630014 h 2104734"/>
                <a:gd name="connsiteX18" fmla="*/ 1231592 w 2289490"/>
                <a:gd name="connsiteY18" fmla="*/ 1694560 h 2104734"/>
                <a:gd name="connsiteX19" fmla="*/ 887348 w 2289490"/>
                <a:gd name="connsiteY19" fmla="*/ 1759106 h 2104734"/>
                <a:gd name="connsiteX20" fmla="*/ 521588 w 2289490"/>
                <a:gd name="connsiteY20" fmla="*/ 1662287 h 2104734"/>
                <a:gd name="connsiteX21" fmla="*/ 370981 w 2289490"/>
                <a:gd name="connsiteY21" fmla="*/ 1393346 h 2104734"/>
                <a:gd name="connsiteX22" fmla="*/ 392496 w 2289490"/>
                <a:gd name="connsiteY22" fmla="*/ 909252 h 2104734"/>
                <a:gd name="connsiteX23" fmla="*/ 693710 w 2289490"/>
                <a:gd name="connsiteY23" fmla="*/ 511219 h 2104734"/>
                <a:gd name="connsiteX24" fmla="*/ 1134774 w 2289490"/>
                <a:gd name="connsiteY24" fmla="*/ 317581 h 2104734"/>
                <a:gd name="connsiteX25" fmla="*/ 1543564 w 2289490"/>
                <a:gd name="connsiteY25" fmla="*/ 392885 h 2104734"/>
                <a:gd name="connsiteX26" fmla="*/ 1844778 w 2289490"/>
                <a:gd name="connsiteY26" fmla="*/ 629553 h 2104734"/>
                <a:gd name="connsiteX27" fmla="*/ 1984628 w 2289490"/>
                <a:gd name="connsiteY27" fmla="*/ 1006071 h 2104734"/>
                <a:gd name="connsiteX28" fmla="*/ 1930839 w 2289490"/>
                <a:gd name="connsiteY28" fmla="*/ 1543953 h 2104734"/>
                <a:gd name="connsiteX29" fmla="*/ 1274623 w 2289490"/>
                <a:gd name="connsiteY29" fmla="*/ 2028047 h 2104734"/>
                <a:gd name="connsiteX30" fmla="*/ 898105 w 2289490"/>
                <a:gd name="connsiteY30" fmla="*/ 2103351 h 2104734"/>
                <a:gd name="connsiteX31" fmla="*/ 327950 w 2289490"/>
                <a:gd name="connsiteY31" fmla="*/ 2028047 h 2104734"/>
                <a:gd name="connsiteX32" fmla="*/ 59009 w 2289490"/>
                <a:gd name="connsiteY32" fmla="*/ 1640772 h 2104734"/>
                <a:gd name="connsiteX33" fmla="*/ 5221 w 2289490"/>
                <a:gd name="connsiteY33" fmla="*/ 1038344 h 2104734"/>
                <a:gd name="connsiteX34" fmla="*/ 145070 w 2289490"/>
                <a:gd name="connsiteY34" fmla="*/ 425158 h 2104734"/>
                <a:gd name="connsiteX35" fmla="*/ 586134 w 2289490"/>
                <a:gd name="connsiteY35" fmla="*/ 48640 h 2104734"/>
                <a:gd name="connsiteX36" fmla="*/ 1414472 w 2289490"/>
                <a:gd name="connsiteY36" fmla="*/ 16367 h 2104734"/>
                <a:gd name="connsiteX37" fmla="*/ 1887809 w 2289490"/>
                <a:gd name="connsiteY37" fmla="*/ 156217 h 2104734"/>
                <a:gd name="connsiteX38" fmla="*/ 2264327 w 2289490"/>
                <a:gd name="connsiteY38" fmla="*/ 586522 h 2104734"/>
                <a:gd name="connsiteX39" fmla="*/ 2232053 w 2289490"/>
                <a:gd name="connsiteY39" fmla="*/ 543492 h 2104734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500534 w 2289490"/>
                <a:gd name="connsiteY17" fmla="*/ 1618446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83414 w 2289490"/>
                <a:gd name="connsiteY16" fmla="*/ 1435566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3166"/>
                <a:gd name="connsiteX1" fmla="*/ 919621 w 2289490"/>
                <a:gd name="connsiteY1" fmla="*/ 940714 h 2093166"/>
                <a:gd name="connsiteX2" fmla="*/ 1113258 w 2289490"/>
                <a:gd name="connsiteY2" fmla="*/ 854653 h 2093166"/>
                <a:gd name="connsiteX3" fmla="*/ 1274623 w 2289490"/>
                <a:gd name="connsiteY3" fmla="*/ 962230 h 2093166"/>
                <a:gd name="connsiteX4" fmla="*/ 1328411 w 2289490"/>
                <a:gd name="connsiteY4" fmla="*/ 1155867 h 2093166"/>
                <a:gd name="connsiteX5" fmla="*/ 1263865 w 2289490"/>
                <a:gd name="connsiteY5" fmla="*/ 1295717 h 2093166"/>
                <a:gd name="connsiteX6" fmla="*/ 1102501 w 2289490"/>
                <a:gd name="connsiteY6" fmla="*/ 1371020 h 2093166"/>
                <a:gd name="connsiteX7" fmla="*/ 833559 w 2289490"/>
                <a:gd name="connsiteY7" fmla="*/ 1392536 h 2093166"/>
                <a:gd name="connsiteX8" fmla="*/ 704467 w 2289490"/>
                <a:gd name="connsiteY8" fmla="*/ 1306474 h 2093166"/>
                <a:gd name="connsiteX9" fmla="*/ 639922 w 2289490"/>
                <a:gd name="connsiteY9" fmla="*/ 1188140 h 2093166"/>
                <a:gd name="connsiteX10" fmla="*/ 639922 w 2289490"/>
                <a:gd name="connsiteY10" fmla="*/ 908441 h 2093166"/>
                <a:gd name="connsiteX11" fmla="*/ 833559 w 2289490"/>
                <a:gd name="connsiteY11" fmla="*/ 704046 h 2093166"/>
                <a:gd name="connsiteX12" fmla="*/ 1134774 w 2289490"/>
                <a:gd name="connsiteY12" fmla="*/ 628743 h 2093166"/>
                <a:gd name="connsiteX13" fmla="*/ 1457503 w 2289490"/>
                <a:gd name="connsiteY13" fmla="*/ 714804 h 2093166"/>
                <a:gd name="connsiteX14" fmla="*/ 1661898 w 2289490"/>
                <a:gd name="connsiteY14" fmla="*/ 843896 h 2093166"/>
                <a:gd name="connsiteX15" fmla="*/ 1715687 w 2289490"/>
                <a:gd name="connsiteY15" fmla="*/ 1123594 h 2093166"/>
                <a:gd name="connsiteX16" fmla="*/ 1651141 w 2289490"/>
                <a:gd name="connsiteY16" fmla="*/ 1392535 h 2093166"/>
                <a:gd name="connsiteX17" fmla="*/ 1489776 w 2289490"/>
                <a:gd name="connsiteY17" fmla="*/ 1553900 h 2093166"/>
                <a:gd name="connsiteX18" fmla="*/ 1231592 w 2289490"/>
                <a:gd name="connsiteY18" fmla="*/ 1682992 h 2093166"/>
                <a:gd name="connsiteX19" fmla="*/ 887348 w 2289490"/>
                <a:gd name="connsiteY19" fmla="*/ 1747538 h 2093166"/>
                <a:gd name="connsiteX20" fmla="*/ 521588 w 2289490"/>
                <a:gd name="connsiteY20" fmla="*/ 1650719 h 2093166"/>
                <a:gd name="connsiteX21" fmla="*/ 370981 w 2289490"/>
                <a:gd name="connsiteY21" fmla="*/ 1381778 h 2093166"/>
                <a:gd name="connsiteX22" fmla="*/ 392496 w 2289490"/>
                <a:gd name="connsiteY22" fmla="*/ 897684 h 2093166"/>
                <a:gd name="connsiteX23" fmla="*/ 693710 w 2289490"/>
                <a:gd name="connsiteY23" fmla="*/ 499651 h 2093166"/>
                <a:gd name="connsiteX24" fmla="*/ 1134774 w 2289490"/>
                <a:gd name="connsiteY24" fmla="*/ 306013 h 2093166"/>
                <a:gd name="connsiteX25" fmla="*/ 1543564 w 2289490"/>
                <a:gd name="connsiteY25" fmla="*/ 381317 h 2093166"/>
                <a:gd name="connsiteX26" fmla="*/ 1844778 w 2289490"/>
                <a:gd name="connsiteY26" fmla="*/ 617985 h 2093166"/>
                <a:gd name="connsiteX27" fmla="*/ 1984628 w 2289490"/>
                <a:gd name="connsiteY27" fmla="*/ 994503 h 2093166"/>
                <a:gd name="connsiteX28" fmla="*/ 1930839 w 2289490"/>
                <a:gd name="connsiteY28" fmla="*/ 1532385 h 2093166"/>
                <a:gd name="connsiteX29" fmla="*/ 1274623 w 2289490"/>
                <a:gd name="connsiteY29" fmla="*/ 2016479 h 2093166"/>
                <a:gd name="connsiteX30" fmla="*/ 898105 w 2289490"/>
                <a:gd name="connsiteY30" fmla="*/ 2091783 h 2093166"/>
                <a:gd name="connsiteX31" fmla="*/ 327950 w 2289490"/>
                <a:gd name="connsiteY31" fmla="*/ 2016479 h 2093166"/>
                <a:gd name="connsiteX32" fmla="*/ 59009 w 2289490"/>
                <a:gd name="connsiteY32" fmla="*/ 1629204 h 2093166"/>
                <a:gd name="connsiteX33" fmla="*/ 5221 w 2289490"/>
                <a:gd name="connsiteY33" fmla="*/ 1026776 h 2093166"/>
                <a:gd name="connsiteX34" fmla="*/ 145070 w 2289490"/>
                <a:gd name="connsiteY34" fmla="*/ 413590 h 2093166"/>
                <a:gd name="connsiteX35" fmla="*/ 629165 w 2289490"/>
                <a:gd name="connsiteY35" fmla="*/ 69345 h 2093166"/>
                <a:gd name="connsiteX36" fmla="*/ 1414472 w 2289490"/>
                <a:gd name="connsiteY36" fmla="*/ 4799 h 2093166"/>
                <a:gd name="connsiteX37" fmla="*/ 1887809 w 2289490"/>
                <a:gd name="connsiteY37" fmla="*/ 144649 h 2093166"/>
                <a:gd name="connsiteX38" fmla="*/ 2264327 w 2289490"/>
                <a:gd name="connsiteY38" fmla="*/ 574954 h 2093166"/>
                <a:gd name="connsiteX39" fmla="*/ 2232053 w 2289490"/>
                <a:gd name="connsiteY39" fmla="*/ 531924 h 2093166"/>
                <a:gd name="connsiteX0" fmla="*/ 951894 w 2289490"/>
                <a:gd name="connsiteY0" fmla="*/ 1102079 h 2092058"/>
                <a:gd name="connsiteX1" fmla="*/ 919621 w 2289490"/>
                <a:gd name="connsiteY1" fmla="*/ 940714 h 2092058"/>
                <a:gd name="connsiteX2" fmla="*/ 1113258 w 2289490"/>
                <a:gd name="connsiteY2" fmla="*/ 854653 h 2092058"/>
                <a:gd name="connsiteX3" fmla="*/ 1274623 w 2289490"/>
                <a:gd name="connsiteY3" fmla="*/ 962230 h 2092058"/>
                <a:gd name="connsiteX4" fmla="*/ 1328411 w 2289490"/>
                <a:gd name="connsiteY4" fmla="*/ 1155867 h 2092058"/>
                <a:gd name="connsiteX5" fmla="*/ 1263865 w 2289490"/>
                <a:gd name="connsiteY5" fmla="*/ 1295717 h 2092058"/>
                <a:gd name="connsiteX6" fmla="*/ 1102501 w 2289490"/>
                <a:gd name="connsiteY6" fmla="*/ 1371020 h 2092058"/>
                <a:gd name="connsiteX7" fmla="*/ 833559 w 2289490"/>
                <a:gd name="connsiteY7" fmla="*/ 1392536 h 2092058"/>
                <a:gd name="connsiteX8" fmla="*/ 704467 w 2289490"/>
                <a:gd name="connsiteY8" fmla="*/ 1306474 h 2092058"/>
                <a:gd name="connsiteX9" fmla="*/ 639922 w 2289490"/>
                <a:gd name="connsiteY9" fmla="*/ 1188140 h 2092058"/>
                <a:gd name="connsiteX10" fmla="*/ 639922 w 2289490"/>
                <a:gd name="connsiteY10" fmla="*/ 908441 h 2092058"/>
                <a:gd name="connsiteX11" fmla="*/ 833559 w 2289490"/>
                <a:gd name="connsiteY11" fmla="*/ 704046 h 2092058"/>
                <a:gd name="connsiteX12" fmla="*/ 1134774 w 2289490"/>
                <a:gd name="connsiteY12" fmla="*/ 628743 h 2092058"/>
                <a:gd name="connsiteX13" fmla="*/ 1457503 w 2289490"/>
                <a:gd name="connsiteY13" fmla="*/ 714804 h 2092058"/>
                <a:gd name="connsiteX14" fmla="*/ 1661898 w 2289490"/>
                <a:gd name="connsiteY14" fmla="*/ 843896 h 2092058"/>
                <a:gd name="connsiteX15" fmla="*/ 1715687 w 2289490"/>
                <a:gd name="connsiteY15" fmla="*/ 1123594 h 2092058"/>
                <a:gd name="connsiteX16" fmla="*/ 1651141 w 2289490"/>
                <a:gd name="connsiteY16" fmla="*/ 1392535 h 2092058"/>
                <a:gd name="connsiteX17" fmla="*/ 1489776 w 2289490"/>
                <a:gd name="connsiteY17" fmla="*/ 1553900 h 2092058"/>
                <a:gd name="connsiteX18" fmla="*/ 1231592 w 2289490"/>
                <a:gd name="connsiteY18" fmla="*/ 1682992 h 2092058"/>
                <a:gd name="connsiteX19" fmla="*/ 887348 w 2289490"/>
                <a:gd name="connsiteY19" fmla="*/ 1747538 h 2092058"/>
                <a:gd name="connsiteX20" fmla="*/ 521588 w 2289490"/>
                <a:gd name="connsiteY20" fmla="*/ 1650719 h 2092058"/>
                <a:gd name="connsiteX21" fmla="*/ 370981 w 2289490"/>
                <a:gd name="connsiteY21" fmla="*/ 1381778 h 2092058"/>
                <a:gd name="connsiteX22" fmla="*/ 392496 w 2289490"/>
                <a:gd name="connsiteY22" fmla="*/ 897684 h 2092058"/>
                <a:gd name="connsiteX23" fmla="*/ 693710 w 2289490"/>
                <a:gd name="connsiteY23" fmla="*/ 499651 h 2092058"/>
                <a:gd name="connsiteX24" fmla="*/ 1134774 w 2289490"/>
                <a:gd name="connsiteY24" fmla="*/ 306013 h 2092058"/>
                <a:gd name="connsiteX25" fmla="*/ 1543564 w 2289490"/>
                <a:gd name="connsiteY25" fmla="*/ 381317 h 2092058"/>
                <a:gd name="connsiteX26" fmla="*/ 1844778 w 2289490"/>
                <a:gd name="connsiteY26" fmla="*/ 617985 h 2092058"/>
                <a:gd name="connsiteX27" fmla="*/ 1984628 w 2289490"/>
                <a:gd name="connsiteY27" fmla="*/ 994503 h 2092058"/>
                <a:gd name="connsiteX28" fmla="*/ 1973870 w 2289490"/>
                <a:gd name="connsiteY28" fmla="*/ 1586174 h 2092058"/>
                <a:gd name="connsiteX29" fmla="*/ 1274623 w 2289490"/>
                <a:gd name="connsiteY29" fmla="*/ 2016479 h 2092058"/>
                <a:gd name="connsiteX30" fmla="*/ 898105 w 2289490"/>
                <a:gd name="connsiteY30" fmla="*/ 2091783 h 2092058"/>
                <a:gd name="connsiteX31" fmla="*/ 327950 w 2289490"/>
                <a:gd name="connsiteY31" fmla="*/ 2016479 h 2092058"/>
                <a:gd name="connsiteX32" fmla="*/ 59009 w 2289490"/>
                <a:gd name="connsiteY32" fmla="*/ 1629204 h 2092058"/>
                <a:gd name="connsiteX33" fmla="*/ 5221 w 2289490"/>
                <a:gd name="connsiteY33" fmla="*/ 1026776 h 2092058"/>
                <a:gd name="connsiteX34" fmla="*/ 145070 w 2289490"/>
                <a:gd name="connsiteY34" fmla="*/ 413590 h 2092058"/>
                <a:gd name="connsiteX35" fmla="*/ 629165 w 2289490"/>
                <a:gd name="connsiteY35" fmla="*/ 69345 h 2092058"/>
                <a:gd name="connsiteX36" fmla="*/ 1414472 w 2289490"/>
                <a:gd name="connsiteY36" fmla="*/ 4799 h 2092058"/>
                <a:gd name="connsiteX37" fmla="*/ 1887809 w 2289490"/>
                <a:gd name="connsiteY37" fmla="*/ 144649 h 2092058"/>
                <a:gd name="connsiteX38" fmla="*/ 2264327 w 2289490"/>
                <a:gd name="connsiteY38" fmla="*/ 574954 h 2092058"/>
                <a:gd name="connsiteX39" fmla="*/ 2232053 w 2289490"/>
                <a:gd name="connsiteY39" fmla="*/ 531924 h 2092058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1984628 w 2289490"/>
                <a:gd name="connsiteY27" fmla="*/ 994503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44778 w 2289490"/>
                <a:gd name="connsiteY26" fmla="*/ 617985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93710 w 2289490"/>
                <a:gd name="connsiteY23" fmla="*/ 499651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92496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51894 w 2289490"/>
                <a:gd name="connsiteY0" fmla="*/ 1102079 h 2094583"/>
                <a:gd name="connsiteX1" fmla="*/ 919621 w 2289490"/>
                <a:gd name="connsiteY1" fmla="*/ 940714 h 2094583"/>
                <a:gd name="connsiteX2" fmla="*/ 1113258 w 2289490"/>
                <a:gd name="connsiteY2" fmla="*/ 854653 h 2094583"/>
                <a:gd name="connsiteX3" fmla="*/ 1274623 w 2289490"/>
                <a:gd name="connsiteY3" fmla="*/ 962230 h 2094583"/>
                <a:gd name="connsiteX4" fmla="*/ 1328411 w 2289490"/>
                <a:gd name="connsiteY4" fmla="*/ 1155867 h 2094583"/>
                <a:gd name="connsiteX5" fmla="*/ 1263865 w 2289490"/>
                <a:gd name="connsiteY5" fmla="*/ 1295717 h 2094583"/>
                <a:gd name="connsiteX6" fmla="*/ 1102501 w 2289490"/>
                <a:gd name="connsiteY6" fmla="*/ 1371020 h 2094583"/>
                <a:gd name="connsiteX7" fmla="*/ 833559 w 2289490"/>
                <a:gd name="connsiteY7" fmla="*/ 1392536 h 2094583"/>
                <a:gd name="connsiteX8" fmla="*/ 704467 w 2289490"/>
                <a:gd name="connsiteY8" fmla="*/ 1306474 h 2094583"/>
                <a:gd name="connsiteX9" fmla="*/ 639922 w 2289490"/>
                <a:gd name="connsiteY9" fmla="*/ 1188140 h 2094583"/>
                <a:gd name="connsiteX10" fmla="*/ 639922 w 2289490"/>
                <a:gd name="connsiteY10" fmla="*/ 908441 h 2094583"/>
                <a:gd name="connsiteX11" fmla="*/ 833559 w 2289490"/>
                <a:gd name="connsiteY11" fmla="*/ 704046 h 2094583"/>
                <a:gd name="connsiteX12" fmla="*/ 1134774 w 2289490"/>
                <a:gd name="connsiteY12" fmla="*/ 628743 h 2094583"/>
                <a:gd name="connsiteX13" fmla="*/ 1457503 w 2289490"/>
                <a:gd name="connsiteY13" fmla="*/ 714804 h 2094583"/>
                <a:gd name="connsiteX14" fmla="*/ 1661898 w 2289490"/>
                <a:gd name="connsiteY14" fmla="*/ 843896 h 2094583"/>
                <a:gd name="connsiteX15" fmla="*/ 1715687 w 2289490"/>
                <a:gd name="connsiteY15" fmla="*/ 1123594 h 2094583"/>
                <a:gd name="connsiteX16" fmla="*/ 1651141 w 2289490"/>
                <a:gd name="connsiteY16" fmla="*/ 1392535 h 2094583"/>
                <a:gd name="connsiteX17" fmla="*/ 1489776 w 2289490"/>
                <a:gd name="connsiteY17" fmla="*/ 1553900 h 2094583"/>
                <a:gd name="connsiteX18" fmla="*/ 1231592 w 2289490"/>
                <a:gd name="connsiteY18" fmla="*/ 1682992 h 2094583"/>
                <a:gd name="connsiteX19" fmla="*/ 887348 w 2289490"/>
                <a:gd name="connsiteY19" fmla="*/ 1747538 h 2094583"/>
                <a:gd name="connsiteX20" fmla="*/ 521588 w 2289490"/>
                <a:gd name="connsiteY20" fmla="*/ 1650719 h 2094583"/>
                <a:gd name="connsiteX21" fmla="*/ 370981 w 2289490"/>
                <a:gd name="connsiteY21" fmla="*/ 1381778 h 2094583"/>
                <a:gd name="connsiteX22" fmla="*/ 338708 w 2289490"/>
                <a:gd name="connsiteY22" fmla="*/ 897684 h 2094583"/>
                <a:gd name="connsiteX23" fmla="*/ 607649 w 2289490"/>
                <a:gd name="connsiteY23" fmla="*/ 467378 h 2094583"/>
                <a:gd name="connsiteX24" fmla="*/ 1134774 w 2289490"/>
                <a:gd name="connsiteY24" fmla="*/ 306013 h 2094583"/>
                <a:gd name="connsiteX25" fmla="*/ 1543564 w 2289490"/>
                <a:gd name="connsiteY25" fmla="*/ 381317 h 2094583"/>
                <a:gd name="connsiteX26" fmla="*/ 1887809 w 2289490"/>
                <a:gd name="connsiteY26" fmla="*/ 596470 h 2094583"/>
                <a:gd name="connsiteX27" fmla="*/ 2038417 w 2289490"/>
                <a:gd name="connsiteY27" fmla="*/ 972988 h 2094583"/>
                <a:gd name="connsiteX28" fmla="*/ 1973870 w 2289490"/>
                <a:gd name="connsiteY28" fmla="*/ 1586174 h 2094583"/>
                <a:gd name="connsiteX29" fmla="*/ 1425230 w 2289490"/>
                <a:gd name="connsiteY29" fmla="*/ 2027237 h 2094583"/>
                <a:gd name="connsiteX30" fmla="*/ 898105 w 2289490"/>
                <a:gd name="connsiteY30" fmla="*/ 2091783 h 2094583"/>
                <a:gd name="connsiteX31" fmla="*/ 327950 w 2289490"/>
                <a:gd name="connsiteY31" fmla="*/ 2016479 h 2094583"/>
                <a:gd name="connsiteX32" fmla="*/ 59009 w 2289490"/>
                <a:gd name="connsiteY32" fmla="*/ 1629204 h 2094583"/>
                <a:gd name="connsiteX33" fmla="*/ 5221 w 2289490"/>
                <a:gd name="connsiteY33" fmla="*/ 1026776 h 2094583"/>
                <a:gd name="connsiteX34" fmla="*/ 145070 w 2289490"/>
                <a:gd name="connsiteY34" fmla="*/ 413590 h 2094583"/>
                <a:gd name="connsiteX35" fmla="*/ 629165 w 2289490"/>
                <a:gd name="connsiteY35" fmla="*/ 69345 h 2094583"/>
                <a:gd name="connsiteX36" fmla="*/ 1414472 w 2289490"/>
                <a:gd name="connsiteY36" fmla="*/ 4799 h 2094583"/>
                <a:gd name="connsiteX37" fmla="*/ 1887809 w 2289490"/>
                <a:gd name="connsiteY37" fmla="*/ 144649 h 2094583"/>
                <a:gd name="connsiteX38" fmla="*/ 2264327 w 2289490"/>
                <a:gd name="connsiteY38" fmla="*/ 574954 h 2094583"/>
                <a:gd name="connsiteX39" fmla="*/ 2232053 w 2289490"/>
                <a:gd name="connsiteY39" fmla="*/ 531924 h 2094583"/>
                <a:gd name="connsiteX0" fmla="*/ 992174 w 2329770"/>
                <a:gd name="connsiteY0" fmla="*/ 1102079 h 2094583"/>
                <a:gd name="connsiteX1" fmla="*/ 959901 w 2329770"/>
                <a:gd name="connsiteY1" fmla="*/ 940714 h 2094583"/>
                <a:gd name="connsiteX2" fmla="*/ 1153538 w 2329770"/>
                <a:gd name="connsiteY2" fmla="*/ 854653 h 2094583"/>
                <a:gd name="connsiteX3" fmla="*/ 1314903 w 2329770"/>
                <a:gd name="connsiteY3" fmla="*/ 962230 h 2094583"/>
                <a:gd name="connsiteX4" fmla="*/ 1368691 w 2329770"/>
                <a:gd name="connsiteY4" fmla="*/ 1155867 h 2094583"/>
                <a:gd name="connsiteX5" fmla="*/ 1304145 w 2329770"/>
                <a:gd name="connsiteY5" fmla="*/ 1295717 h 2094583"/>
                <a:gd name="connsiteX6" fmla="*/ 1142781 w 2329770"/>
                <a:gd name="connsiteY6" fmla="*/ 1371020 h 2094583"/>
                <a:gd name="connsiteX7" fmla="*/ 873839 w 2329770"/>
                <a:gd name="connsiteY7" fmla="*/ 1392536 h 2094583"/>
                <a:gd name="connsiteX8" fmla="*/ 744747 w 2329770"/>
                <a:gd name="connsiteY8" fmla="*/ 1306474 h 2094583"/>
                <a:gd name="connsiteX9" fmla="*/ 680202 w 2329770"/>
                <a:gd name="connsiteY9" fmla="*/ 1188140 h 2094583"/>
                <a:gd name="connsiteX10" fmla="*/ 680202 w 2329770"/>
                <a:gd name="connsiteY10" fmla="*/ 908441 h 2094583"/>
                <a:gd name="connsiteX11" fmla="*/ 873839 w 2329770"/>
                <a:gd name="connsiteY11" fmla="*/ 704046 h 2094583"/>
                <a:gd name="connsiteX12" fmla="*/ 1175054 w 2329770"/>
                <a:gd name="connsiteY12" fmla="*/ 628743 h 2094583"/>
                <a:gd name="connsiteX13" fmla="*/ 1497783 w 2329770"/>
                <a:gd name="connsiteY13" fmla="*/ 714804 h 2094583"/>
                <a:gd name="connsiteX14" fmla="*/ 1702178 w 2329770"/>
                <a:gd name="connsiteY14" fmla="*/ 843896 h 2094583"/>
                <a:gd name="connsiteX15" fmla="*/ 1755967 w 2329770"/>
                <a:gd name="connsiteY15" fmla="*/ 1123594 h 2094583"/>
                <a:gd name="connsiteX16" fmla="*/ 1691421 w 2329770"/>
                <a:gd name="connsiteY16" fmla="*/ 1392535 h 2094583"/>
                <a:gd name="connsiteX17" fmla="*/ 1530056 w 2329770"/>
                <a:gd name="connsiteY17" fmla="*/ 1553900 h 2094583"/>
                <a:gd name="connsiteX18" fmla="*/ 1271872 w 2329770"/>
                <a:gd name="connsiteY18" fmla="*/ 1682992 h 2094583"/>
                <a:gd name="connsiteX19" fmla="*/ 927628 w 2329770"/>
                <a:gd name="connsiteY19" fmla="*/ 1747538 h 2094583"/>
                <a:gd name="connsiteX20" fmla="*/ 561868 w 2329770"/>
                <a:gd name="connsiteY20" fmla="*/ 1650719 h 2094583"/>
                <a:gd name="connsiteX21" fmla="*/ 411261 w 2329770"/>
                <a:gd name="connsiteY21" fmla="*/ 1381778 h 2094583"/>
                <a:gd name="connsiteX22" fmla="*/ 378988 w 2329770"/>
                <a:gd name="connsiteY22" fmla="*/ 897684 h 2094583"/>
                <a:gd name="connsiteX23" fmla="*/ 647929 w 2329770"/>
                <a:gd name="connsiteY23" fmla="*/ 467378 h 2094583"/>
                <a:gd name="connsiteX24" fmla="*/ 1175054 w 2329770"/>
                <a:gd name="connsiteY24" fmla="*/ 306013 h 2094583"/>
                <a:gd name="connsiteX25" fmla="*/ 1583844 w 2329770"/>
                <a:gd name="connsiteY25" fmla="*/ 381317 h 2094583"/>
                <a:gd name="connsiteX26" fmla="*/ 1928089 w 2329770"/>
                <a:gd name="connsiteY26" fmla="*/ 596470 h 2094583"/>
                <a:gd name="connsiteX27" fmla="*/ 2078697 w 2329770"/>
                <a:gd name="connsiteY27" fmla="*/ 972988 h 2094583"/>
                <a:gd name="connsiteX28" fmla="*/ 2014150 w 2329770"/>
                <a:gd name="connsiteY28" fmla="*/ 1586174 h 2094583"/>
                <a:gd name="connsiteX29" fmla="*/ 1465510 w 2329770"/>
                <a:gd name="connsiteY29" fmla="*/ 2027237 h 2094583"/>
                <a:gd name="connsiteX30" fmla="*/ 938385 w 2329770"/>
                <a:gd name="connsiteY30" fmla="*/ 2091783 h 2094583"/>
                <a:gd name="connsiteX31" fmla="*/ 368230 w 2329770"/>
                <a:gd name="connsiteY31" fmla="*/ 2016479 h 2094583"/>
                <a:gd name="connsiteX32" fmla="*/ 99289 w 2329770"/>
                <a:gd name="connsiteY32" fmla="*/ 1629204 h 2094583"/>
                <a:gd name="connsiteX33" fmla="*/ 2470 w 2329770"/>
                <a:gd name="connsiteY33" fmla="*/ 1026776 h 2094583"/>
                <a:gd name="connsiteX34" fmla="*/ 185350 w 2329770"/>
                <a:gd name="connsiteY34" fmla="*/ 413590 h 2094583"/>
                <a:gd name="connsiteX35" fmla="*/ 669445 w 2329770"/>
                <a:gd name="connsiteY35" fmla="*/ 69345 h 2094583"/>
                <a:gd name="connsiteX36" fmla="*/ 1454752 w 2329770"/>
                <a:gd name="connsiteY36" fmla="*/ 4799 h 2094583"/>
                <a:gd name="connsiteX37" fmla="*/ 1928089 w 2329770"/>
                <a:gd name="connsiteY37" fmla="*/ 144649 h 2094583"/>
                <a:gd name="connsiteX38" fmla="*/ 2304607 w 2329770"/>
                <a:gd name="connsiteY38" fmla="*/ 574954 h 2094583"/>
                <a:gd name="connsiteX39" fmla="*/ 2272333 w 2329770"/>
                <a:gd name="connsiteY39" fmla="*/ 531924 h 2094583"/>
                <a:gd name="connsiteX0" fmla="*/ 990848 w 2328444"/>
                <a:gd name="connsiteY0" fmla="*/ 1100749 h 2093253"/>
                <a:gd name="connsiteX1" fmla="*/ 958575 w 2328444"/>
                <a:gd name="connsiteY1" fmla="*/ 939384 h 2093253"/>
                <a:gd name="connsiteX2" fmla="*/ 1152212 w 2328444"/>
                <a:gd name="connsiteY2" fmla="*/ 853323 h 2093253"/>
                <a:gd name="connsiteX3" fmla="*/ 1313577 w 2328444"/>
                <a:gd name="connsiteY3" fmla="*/ 960900 h 2093253"/>
                <a:gd name="connsiteX4" fmla="*/ 1367365 w 2328444"/>
                <a:gd name="connsiteY4" fmla="*/ 1154537 h 2093253"/>
                <a:gd name="connsiteX5" fmla="*/ 1302819 w 2328444"/>
                <a:gd name="connsiteY5" fmla="*/ 1294387 h 2093253"/>
                <a:gd name="connsiteX6" fmla="*/ 1141455 w 2328444"/>
                <a:gd name="connsiteY6" fmla="*/ 1369690 h 2093253"/>
                <a:gd name="connsiteX7" fmla="*/ 872513 w 2328444"/>
                <a:gd name="connsiteY7" fmla="*/ 1391206 h 2093253"/>
                <a:gd name="connsiteX8" fmla="*/ 743421 w 2328444"/>
                <a:gd name="connsiteY8" fmla="*/ 1305144 h 2093253"/>
                <a:gd name="connsiteX9" fmla="*/ 678876 w 2328444"/>
                <a:gd name="connsiteY9" fmla="*/ 1186810 h 2093253"/>
                <a:gd name="connsiteX10" fmla="*/ 678876 w 2328444"/>
                <a:gd name="connsiteY10" fmla="*/ 907111 h 2093253"/>
                <a:gd name="connsiteX11" fmla="*/ 872513 w 2328444"/>
                <a:gd name="connsiteY11" fmla="*/ 702716 h 2093253"/>
                <a:gd name="connsiteX12" fmla="*/ 1173728 w 2328444"/>
                <a:gd name="connsiteY12" fmla="*/ 627413 h 2093253"/>
                <a:gd name="connsiteX13" fmla="*/ 1496457 w 2328444"/>
                <a:gd name="connsiteY13" fmla="*/ 713474 h 2093253"/>
                <a:gd name="connsiteX14" fmla="*/ 1700852 w 2328444"/>
                <a:gd name="connsiteY14" fmla="*/ 842566 h 2093253"/>
                <a:gd name="connsiteX15" fmla="*/ 1754641 w 2328444"/>
                <a:gd name="connsiteY15" fmla="*/ 1122264 h 2093253"/>
                <a:gd name="connsiteX16" fmla="*/ 1690095 w 2328444"/>
                <a:gd name="connsiteY16" fmla="*/ 1391205 h 2093253"/>
                <a:gd name="connsiteX17" fmla="*/ 1528730 w 2328444"/>
                <a:gd name="connsiteY17" fmla="*/ 1552570 h 2093253"/>
                <a:gd name="connsiteX18" fmla="*/ 1270546 w 2328444"/>
                <a:gd name="connsiteY18" fmla="*/ 1681662 h 2093253"/>
                <a:gd name="connsiteX19" fmla="*/ 926302 w 2328444"/>
                <a:gd name="connsiteY19" fmla="*/ 1746208 h 2093253"/>
                <a:gd name="connsiteX20" fmla="*/ 560542 w 2328444"/>
                <a:gd name="connsiteY20" fmla="*/ 1649389 h 2093253"/>
                <a:gd name="connsiteX21" fmla="*/ 409935 w 2328444"/>
                <a:gd name="connsiteY21" fmla="*/ 1380448 h 2093253"/>
                <a:gd name="connsiteX22" fmla="*/ 377662 w 2328444"/>
                <a:gd name="connsiteY22" fmla="*/ 896354 h 2093253"/>
                <a:gd name="connsiteX23" fmla="*/ 646603 w 2328444"/>
                <a:gd name="connsiteY23" fmla="*/ 466048 h 2093253"/>
                <a:gd name="connsiteX24" fmla="*/ 1173728 w 2328444"/>
                <a:gd name="connsiteY24" fmla="*/ 304683 h 2093253"/>
                <a:gd name="connsiteX25" fmla="*/ 1582518 w 2328444"/>
                <a:gd name="connsiteY25" fmla="*/ 379987 h 2093253"/>
                <a:gd name="connsiteX26" fmla="*/ 1926763 w 2328444"/>
                <a:gd name="connsiteY26" fmla="*/ 595140 h 2093253"/>
                <a:gd name="connsiteX27" fmla="*/ 2077371 w 2328444"/>
                <a:gd name="connsiteY27" fmla="*/ 971658 h 2093253"/>
                <a:gd name="connsiteX28" fmla="*/ 2012824 w 2328444"/>
                <a:gd name="connsiteY28" fmla="*/ 1584844 h 2093253"/>
                <a:gd name="connsiteX29" fmla="*/ 1464184 w 2328444"/>
                <a:gd name="connsiteY29" fmla="*/ 2025907 h 2093253"/>
                <a:gd name="connsiteX30" fmla="*/ 937059 w 2328444"/>
                <a:gd name="connsiteY30" fmla="*/ 2090453 h 2093253"/>
                <a:gd name="connsiteX31" fmla="*/ 366904 w 2328444"/>
                <a:gd name="connsiteY31" fmla="*/ 2015149 h 2093253"/>
                <a:gd name="connsiteX32" fmla="*/ 97963 w 2328444"/>
                <a:gd name="connsiteY32" fmla="*/ 1627874 h 2093253"/>
                <a:gd name="connsiteX33" fmla="*/ 1144 w 2328444"/>
                <a:gd name="connsiteY33" fmla="*/ 1025446 h 2093253"/>
                <a:gd name="connsiteX34" fmla="*/ 151751 w 2328444"/>
                <a:gd name="connsiteY34" fmla="*/ 336956 h 2093253"/>
                <a:gd name="connsiteX35" fmla="*/ 668119 w 2328444"/>
                <a:gd name="connsiteY35" fmla="*/ 68015 h 2093253"/>
                <a:gd name="connsiteX36" fmla="*/ 1453426 w 2328444"/>
                <a:gd name="connsiteY36" fmla="*/ 3469 h 2093253"/>
                <a:gd name="connsiteX37" fmla="*/ 1926763 w 2328444"/>
                <a:gd name="connsiteY37" fmla="*/ 143319 h 2093253"/>
                <a:gd name="connsiteX38" fmla="*/ 2303281 w 2328444"/>
                <a:gd name="connsiteY38" fmla="*/ 573624 h 2093253"/>
                <a:gd name="connsiteX39" fmla="*/ 2271007 w 2328444"/>
                <a:gd name="connsiteY39" fmla="*/ 530594 h 2093253"/>
                <a:gd name="connsiteX0" fmla="*/ 990848 w 2328444"/>
                <a:gd name="connsiteY0" fmla="*/ 1120998 h 2113502"/>
                <a:gd name="connsiteX1" fmla="*/ 958575 w 2328444"/>
                <a:gd name="connsiteY1" fmla="*/ 959633 h 2113502"/>
                <a:gd name="connsiteX2" fmla="*/ 1152212 w 2328444"/>
                <a:gd name="connsiteY2" fmla="*/ 873572 h 2113502"/>
                <a:gd name="connsiteX3" fmla="*/ 1313577 w 2328444"/>
                <a:gd name="connsiteY3" fmla="*/ 981149 h 2113502"/>
                <a:gd name="connsiteX4" fmla="*/ 1367365 w 2328444"/>
                <a:gd name="connsiteY4" fmla="*/ 1174786 h 2113502"/>
                <a:gd name="connsiteX5" fmla="*/ 1302819 w 2328444"/>
                <a:gd name="connsiteY5" fmla="*/ 1314636 h 2113502"/>
                <a:gd name="connsiteX6" fmla="*/ 1141455 w 2328444"/>
                <a:gd name="connsiteY6" fmla="*/ 1389939 h 2113502"/>
                <a:gd name="connsiteX7" fmla="*/ 872513 w 2328444"/>
                <a:gd name="connsiteY7" fmla="*/ 1411455 h 2113502"/>
                <a:gd name="connsiteX8" fmla="*/ 743421 w 2328444"/>
                <a:gd name="connsiteY8" fmla="*/ 1325393 h 2113502"/>
                <a:gd name="connsiteX9" fmla="*/ 678876 w 2328444"/>
                <a:gd name="connsiteY9" fmla="*/ 1207059 h 2113502"/>
                <a:gd name="connsiteX10" fmla="*/ 678876 w 2328444"/>
                <a:gd name="connsiteY10" fmla="*/ 927360 h 2113502"/>
                <a:gd name="connsiteX11" fmla="*/ 872513 w 2328444"/>
                <a:gd name="connsiteY11" fmla="*/ 722965 h 2113502"/>
                <a:gd name="connsiteX12" fmla="*/ 1173728 w 2328444"/>
                <a:gd name="connsiteY12" fmla="*/ 647662 h 2113502"/>
                <a:gd name="connsiteX13" fmla="*/ 1496457 w 2328444"/>
                <a:gd name="connsiteY13" fmla="*/ 733723 h 2113502"/>
                <a:gd name="connsiteX14" fmla="*/ 1700852 w 2328444"/>
                <a:gd name="connsiteY14" fmla="*/ 862815 h 2113502"/>
                <a:gd name="connsiteX15" fmla="*/ 1754641 w 2328444"/>
                <a:gd name="connsiteY15" fmla="*/ 1142513 h 2113502"/>
                <a:gd name="connsiteX16" fmla="*/ 1690095 w 2328444"/>
                <a:gd name="connsiteY16" fmla="*/ 1411454 h 2113502"/>
                <a:gd name="connsiteX17" fmla="*/ 1528730 w 2328444"/>
                <a:gd name="connsiteY17" fmla="*/ 1572819 h 2113502"/>
                <a:gd name="connsiteX18" fmla="*/ 1270546 w 2328444"/>
                <a:gd name="connsiteY18" fmla="*/ 1701911 h 2113502"/>
                <a:gd name="connsiteX19" fmla="*/ 926302 w 2328444"/>
                <a:gd name="connsiteY19" fmla="*/ 1766457 h 2113502"/>
                <a:gd name="connsiteX20" fmla="*/ 560542 w 2328444"/>
                <a:gd name="connsiteY20" fmla="*/ 1669638 h 2113502"/>
                <a:gd name="connsiteX21" fmla="*/ 409935 w 2328444"/>
                <a:gd name="connsiteY21" fmla="*/ 1400697 h 2113502"/>
                <a:gd name="connsiteX22" fmla="*/ 377662 w 2328444"/>
                <a:gd name="connsiteY22" fmla="*/ 916603 h 2113502"/>
                <a:gd name="connsiteX23" fmla="*/ 646603 w 2328444"/>
                <a:gd name="connsiteY23" fmla="*/ 486297 h 2113502"/>
                <a:gd name="connsiteX24" fmla="*/ 1173728 w 2328444"/>
                <a:gd name="connsiteY24" fmla="*/ 324932 h 2113502"/>
                <a:gd name="connsiteX25" fmla="*/ 1582518 w 2328444"/>
                <a:gd name="connsiteY25" fmla="*/ 400236 h 2113502"/>
                <a:gd name="connsiteX26" fmla="*/ 1926763 w 2328444"/>
                <a:gd name="connsiteY26" fmla="*/ 615389 h 2113502"/>
                <a:gd name="connsiteX27" fmla="*/ 2077371 w 2328444"/>
                <a:gd name="connsiteY27" fmla="*/ 991907 h 2113502"/>
                <a:gd name="connsiteX28" fmla="*/ 2012824 w 2328444"/>
                <a:gd name="connsiteY28" fmla="*/ 1605093 h 2113502"/>
                <a:gd name="connsiteX29" fmla="*/ 1464184 w 2328444"/>
                <a:gd name="connsiteY29" fmla="*/ 2046156 h 2113502"/>
                <a:gd name="connsiteX30" fmla="*/ 937059 w 2328444"/>
                <a:gd name="connsiteY30" fmla="*/ 2110702 h 2113502"/>
                <a:gd name="connsiteX31" fmla="*/ 366904 w 2328444"/>
                <a:gd name="connsiteY31" fmla="*/ 2035398 h 2113502"/>
                <a:gd name="connsiteX32" fmla="*/ 97963 w 2328444"/>
                <a:gd name="connsiteY32" fmla="*/ 1648123 h 2113502"/>
                <a:gd name="connsiteX33" fmla="*/ 1144 w 2328444"/>
                <a:gd name="connsiteY33" fmla="*/ 1045695 h 2113502"/>
                <a:gd name="connsiteX34" fmla="*/ 151751 w 2328444"/>
                <a:gd name="connsiteY34" fmla="*/ 357205 h 2113502"/>
                <a:gd name="connsiteX35" fmla="*/ 689634 w 2328444"/>
                <a:gd name="connsiteY35" fmla="*/ 34475 h 2113502"/>
                <a:gd name="connsiteX36" fmla="*/ 1453426 w 2328444"/>
                <a:gd name="connsiteY36" fmla="*/ 23718 h 2113502"/>
                <a:gd name="connsiteX37" fmla="*/ 1926763 w 2328444"/>
                <a:gd name="connsiteY37" fmla="*/ 163568 h 2113502"/>
                <a:gd name="connsiteX38" fmla="*/ 2303281 w 2328444"/>
                <a:gd name="connsiteY38" fmla="*/ 593873 h 2113502"/>
                <a:gd name="connsiteX39" fmla="*/ 2271007 w 2328444"/>
                <a:gd name="connsiteY39" fmla="*/ 550843 h 2113502"/>
                <a:gd name="connsiteX0" fmla="*/ 990848 w 2328444"/>
                <a:gd name="connsiteY0" fmla="*/ 1133785 h 2126289"/>
                <a:gd name="connsiteX1" fmla="*/ 958575 w 2328444"/>
                <a:gd name="connsiteY1" fmla="*/ 972420 h 2126289"/>
                <a:gd name="connsiteX2" fmla="*/ 1152212 w 2328444"/>
                <a:gd name="connsiteY2" fmla="*/ 886359 h 2126289"/>
                <a:gd name="connsiteX3" fmla="*/ 1313577 w 2328444"/>
                <a:gd name="connsiteY3" fmla="*/ 993936 h 2126289"/>
                <a:gd name="connsiteX4" fmla="*/ 1367365 w 2328444"/>
                <a:gd name="connsiteY4" fmla="*/ 1187573 h 2126289"/>
                <a:gd name="connsiteX5" fmla="*/ 1302819 w 2328444"/>
                <a:gd name="connsiteY5" fmla="*/ 1327423 h 2126289"/>
                <a:gd name="connsiteX6" fmla="*/ 1141455 w 2328444"/>
                <a:gd name="connsiteY6" fmla="*/ 1402726 h 2126289"/>
                <a:gd name="connsiteX7" fmla="*/ 872513 w 2328444"/>
                <a:gd name="connsiteY7" fmla="*/ 1424242 h 2126289"/>
                <a:gd name="connsiteX8" fmla="*/ 743421 w 2328444"/>
                <a:gd name="connsiteY8" fmla="*/ 1338180 h 2126289"/>
                <a:gd name="connsiteX9" fmla="*/ 678876 w 2328444"/>
                <a:gd name="connsiteY9" fmla="*/ 1219846 h 2126289"/>
                <a:gd name="connsiteX10" fmla="*/ 678876 w 2328444"/>
                <a:gd name="connsiteY10" fmla="*/ 940147 h 2126289"/>
                <a:gd name="connsiteX11" fmla="*/ 872513 w 2328444"/>
                <a:gd name="connsiteY11" fmla="*/ 735752 h 2126289"/>
                <a:gd name="connsiteX12" fmla="*/ 1173728 w 2328444"/>
                <a:gd name="connsiteY12" fmla="*/ 660449 h 2126289"/>
                <a:gd name="connsiteX13" fmla="*/ 1496457 w 2328444"/>
                <a:gd name="connsiteY13" fmla="*/ 746510 h 2126289"/>
                <a:gd name="connsiteX14" fmla="*/ 1700852 w 2328444"/>
                <a:gd name="connsiteY14" fmla="*/ 875602 h 2126289"/>
                <a:gd name="connsiteX15" fmla="*/ 1754641 w 2328444"/>
                <a:gd name="connsiteY15" fmla="*/ 1155300 h 2126289"/>
                <a:gd name="connsiteX16" fmla="*/ 1690095 w 2328444"/>
                <a:gd name="connsiteY16" fmla="*/ 1424241 h 2126289"/>
                <a:gd name="connsiteX17" fmla="*/ 1528730 w 2328444"/>
                <a:gd name="connsiteY17" fmla="*/ 1585606 h 2126289"/>
                <a:gd name="connsiteX18" fmla="*/ 1270546 w 2328444"/>
                <a:gd name="connsiteY18" fmla="*/ 1714698 h 2126289"/>
                <a:gd name="connsiteX19" fmla="*/ 926302 w 2328444"/>
                <a:gd name="connsiteY19" fmla="*/ 1779244 h 2126289"/>
                <a:gd name="connsiteX20" fmla="*/ 560542 w 2328444"/>
                <a:gd name="connsiteY20" fmla="*/ 1682425 h 2126289"/>
                <a:gd name="connsiteX21" fmla="*/ 409935 w 2328444"/>
                <a:gd name="connsiteY21" fmla="*/ 1413484 h 2126289"/>
                <a:gd name="connsiteX22" fmla="*/ 377662 w 2328444"/>
                <a:gd name="connsiteY22" fmla="*/ 929390 h 2126289"/>
                <a:gd name="connsiteX23" fmla="*/ 646603 w 2328444"/>
                <a:gd name="connsiteY23" fmla="*/ 499084 h 2126289"/>
                <a:gd name="connsiteX24" fmla="*/ 1173728 w 2328444"/>
                <a:gd name="connsiteY24" fmla="*/ 337719 h 2126289"/>
                <a:gd name="connsiteX25" fmla="*/ 1582518 w 2328444"/>
                <a:gd name="connsiteY25" fmla="*/ 413023 h 2126289"/>
                <a:gd name="connsiteX26" fmla="*/ 1926763 w 2328444"/>
                <a:gd name="connsiteY26" fmla="*/ 628176 h 2126289"/>
                <a:gd name="connsiteX27" fmla="*/ 2077371 w 2328444"/>
                <a:gd name="connsiteY27" fmla="*/ 1004694 h 2126289"/>
                <a:gd name="connsiteX28" fmla="*/ 2012824 w 2328444"/>
                <a:gd name="connsiteY28" fmla="*/ 1617880 h 2126289"/>
                <a:gd name="connsiteX29" fmla="*/ 1464184 w 2328444"/>
                <a:gd name="connsiteY29" fmla="*/ 2058943 h 2126289"/>
                <a:gd name="connsiteX30" fmla="*/ 937059 w 2328444"/>
                <a:gd name="connsiteY30" fmla="*/ 2123489 h 2126289"/>
                <a:gd name="connsiteX31" fmla="*/ 366904 w 2328444"/>
                <a:gd name="connsiteY31" fmla="*/ 2048185 h 2126289"/>
                <a:gd name="connsiteX32" fmla="*/ 97963 w 2328444"/>
                <a:gd name="connsiteY32" fmla="*/ 1660910 h 2126289"/>
                <a:gd name="connsiteX33" fmla="*/ 1144 w 2328444"/>
                <a:gd name="connsiteY33" fmla="*/ 1058482 h 2126289"/>
                <a:gd name="connsiteX34" fmla="*/ 151751 w 2328444"/>
                <a:gd name="connsiteY34" fmla="*/ 369992 h 2126289"/>
                <a:gd name="connsiteX35" fmla="*/ 689634 w 2328444"/>
                <a:gd name="connsiteY35" fmla="*/ 47262 h 2126289"/>
                <a:gd name="connsiteX36" fmla="*/ 1464184 w 2328444"/>
                <a:gd name="connsiteY36" fmla="*/ 14990 h 2126289"/>
                <a:gd name="connsiteX37" fmla="*/ 1926763 w 2328444"/>
                <a:gd name="connsiteY37" fmla="*/ 176355 h 2126289"/>
                <a:gd name="connsiteX38" fmla="*/ 2303281 w 2328444"/>
                <a:gd name="connsiteY38" fmla="*/ 606660 h 2126289"/>
                <a:gd name="connsiteX39" fmla="*/ 2271007 w 2328444"/>
                <a:gd name="connsiteY39" fmla="*/ 563630 h 2126289"/>
                <a:gd name="connsiteX0" fmla="*/ 990848 w 2328444"/>
                <a:gd name="connsiteY0" fmla="*/ 1133785 h 2166637"/>
                <a:gd name="connsiteX1" fmla="*/ 958575 w 2328444"/>
                <a:gd name="connsiteY1" fmla="*/ 972420 h 2166637"/>
                <a:gd name="connsiteX2" fmla="*/ 1152212 w 2328444"/>
                <a:gd name="connsiteY2" fmla="*/ 886359 h 2166637"/>
                <a:gd name="connsiteX3" fmla="*/ 1313577 w 2328444"/>
                <a:gd name="connsiteY3" fmla="*/ 993936 h 2166637"/>
                <a:gd name="connsiteX4" fmla="*/ 1367365 w 2328444"/>
                <a:gd name="connsiteY4" fmla="*/ 1187573 h 2166637"/>
                <a:gd name="connsiteX5" fmla="*/ 1302819 w 2328444"/>
                <a:gd name="connsiteY5" fmla="*/ 1327423 h 2166637"/>
                <a:gd name="connsiteX6" fmla="*/ 1141455 w 2328444"/>
                <a:gd name="connsiteY6" fmla="*/ 1402726 h 2166637"/>
                <a:gd name="connsiteX7" fmla="*/ 872513 w 2328444"/>
                <a:gd name="connsiteY7" fmla="*/ 1424242 h 2166637"/>
                <a:gd name="connsiteX8" fmla="*/ 743421 w 2328444"/>
                <a:gd name="connsiteY8" fmla="*/ 1338180 h 2166637"/>
                <a:gd name="connsiteX9" fmla="*/ 678876 w 2328444"/>
                <a:gd name="connsiteY9" fmla="*/ 1219846 h 2166637"/>
                <a:gd name="connsiteX10" fmla="*/ 678876 w 2328444"/>
                <a:gd name="connsiteY10" fmla="*/ 940147 h 2166637"/>
                <a:gd name="connsiteX11" fmla="*/ 872513 w 2328444"/>
                <a:gd name="connsiteY11" fmla="*/ 735752 h 2166637"/>
                <a:gd name="connsiteX12" fmla="*/ 1173728 w 2328444"/>
                <a:gd name="connsiteY12" fmla="*/ 660449 h 2166637"/>
                <a:gd name="connsiteX13" fmla="*/ 1496457 w 2328444"/>
                <a:gd name="connsiteY13" fmla="*/ 746510 h 2166637"/>
                <a:gd name="connsiteX14" fmla="*/ 1700852 w 2328444"/>
                <a:gd name="connsiteY14" fmla="*/ 875602 h 2166637"/>
                <a:gd name="connsiteX15" fmla="*/ 1754641 w 2328444"/>
                <a:gd name="connsiteY15" fmla="*/ 1155300 h 2166637"/>
                <a:gd name="connsiteX16" fmla="*/ 1690095 w 2328444"/>
                <a:gd name="connsiteY16" fmla="*/ 1424241 h 2166637"/>
                <a:gd name="connsiteX17" fmla="*/ 1528730 w 2328444"/>
                <a:gd name="connsiteY17" fmla="*/ 1585606 h 2166637"/>
                <a:gd name="connsiteX18" fmla="*/ 1270546 w 2328444"/>
                <a:gd name="connsiteY18" fmla="*/ 1714698 h 2166637"/>
                <a:gd name="connsiteX19" fmla="*/ 926302 w 2328444"/>
                <a:gd name="connsiteY19" fmla="*/ 1779244 h 2166637"/>
                <a:gd name="connsiteX20" fmla="*/ 560542 w 2328444"/>
                <a:gd name="connsiteY20" fmla="*/ 1682425 h 2166637"/>
                <a:gd name="connsiteX21" fmla="*/ 409935 w 2328444"/>
                <a:gd name="connsiteY21" fmla="*/ 1413484 h 2166637"/>
                <a:gd name="connsiteX22" fmla="*/ 377662 w 2328444"/>
                <a:gd name="connsiteY22" fmla="*/ 929390 h 2166637"/>
                <a:gd name="connsiteX23" fmla="*/ 646603 w 2328444"/>
                <a:gd name="connsiteY23" fmla="*/ 499084 h 2166637"/>
                <a:gd name="connsiteX24" fmla="*/ 1173728 w 2328444"/>
                <a:gd name="connsiteY24" fmla="*/ 337719 h 2166637"/>
                <a:gd name="connsiteX25" fmla="*/ 1582518 w 2328444"/>
                <a:gd name="connsiteY25" fmla="*/ 413023 h 2166637"/>
                <a:gd name="connsiteX26" fmla="*/ 1926763 w 2328444"/>
                <a:gd name="connsiteY26" fmla="*/ 628176 h 2166637"/>
                <a:gd name="connsiteX27" fmla="*/ 2077371 w 2328444"/>
                <a:gd name="connsiteY27" fmla="*/ 1004694 h 2166637"/>
                <a:gd name="connsiteX28" fmla="*/ 2012824 w 2328444"/>
                <a:gd name="connsiteY28" fmla="*/ 1617880 h 2166637"/>
                <a:gd name="connsiteX29" fmla="*/ 1464184 w 2328444"/>
                <a:gd name="connsiteY29" fmla="*/ 2058943 h 2166637"/>
                <a:gd name="connsiteX30" fmla="*/ 937059 w 2328444"/>
                <a:gd name="connsiteY30" fmla="*/ 2166520 h 2166637"/>
                <a:gd name="connsiteX31" fmla="*/ 366904 w 2328444"/>
                <a:gd name="connsiteY31" fmla="*/ 2048185 h 2166637"/>
                <a:gd name="connsiteX32" fmla="*/ 97963 w 2328444"/>
                <a:gd name="connsiteY32" fmla="*/ 1660910 h 2166637"/>
                <a:gd name="connsiteX33" fmla="*/ 1144 w 2328444"/>
                <a:gd name="connsiteY33" fmla="*/ 1058482 h 2166637"/>
                <a:gd name="connsiteX34" fmla="*/ 151751 w 2328444"/>
                <a:gd name="connsiteY34" fmla="*/ 369992 h 2166637"/>
                <a:gd name="connsiteX35" fmla="*/ 689634 w 2328444"/>
                <a:gd name="connsiteY35" fmla="*/ 47262 h 2166637"/>
                <a:gd name="connsiteX36" fmla="*/ 1464184 w 2328444"/>
                <a:gd name="connsiteY36" fmla="*/ 14990 h 2166637"/>
                <a:gd name="connsiteX37" fmla="*/ 1926763 w 2328444"/>
                <a:gd name="connsiteY37" fmla="*/ 176355 h 2166637"/>
                <a:gd name="connsiteX38" fmla="*/ 2303281 w 2328444"/>
                <a:gd name="connsiteY38" fmla="*/ 606660 h 2166637"/>
                <a:gd name="connsiteX39" fmla="*/ 2271007 w 2328444"/>
                <a:gd name="connsiteY39" fmla="*/ 563630 h 2166637"/>
                <a:gd name="connsiteX0" fmla="*/ 990848 w 2328444"/>
                <a:gd name="connsiteY0" fmla="*/ 1133785 h 2170723"/>
                <a:gd name="connsiteX1" fmla="*/ 958575 w 2328444"/>
                <a:gd name="connsiteY1" fmla="*/ 972420 h 2170723"/>
                <a:gd name="connsiteX2" fmla="*/ 1152212 w 2328444"/>
                <a:gd name="connsiteY2" fmla="*/ 886359 h 2170723"/>
                <a:gd name="connsiteX3" fmla="*/ 1313577 w 2328444"/>
                <a:gd name="connsiteY3" fmla="*/ 993936 h 2170723"/>
                <a:gd name="connsiteX4" fmla="*/ 1367365 w 2328444"/>
                <a:gd name="connsiteY4" fmla="*/ 1187573 h 2170723"/>
                <a:gd name="connsiteX5" fmla="*/ 1302819 w 2328444"/>
                <a:gd name="connsiteY5" fmla="*/ 1327423 h 2170723"/>
                <a:gd name="connsiteX6" fmla="*/ 1141455 w 2328444"/>
                <a:gd name="connsiteY6" fmla="*/ 1402726 h 2170723"/>
                <a:gd name="connsiteX7" fmla="*/ 872513 w 2328444"/>
                <a:gd name="connsiteY7" fmla="*/ 1424242 h 2170723"/>
                <a:gd name="connsiteX8" fmla="*/ 743421 w 2328444"/>
                <a:gd name="connsiteY8" fmla="*/ 1338180 h 2170723"/>
                <a:gd name="connsiteX9" fmla="*/ 678876 w 2328444"/>
                <a:gd name="connsiteY9" fmla="*/ 1219846 h 2170723"/>
                <a:gd name="connsiteX10" fmla="*/ 678876 w 2328444"/>
                <a:gd name="connsiteY10" fmla="*/ 940147 h 2170723"/>
                <a:gd name="connsiteX11" fmla="*/ 872513 w 2328444"/>
                <a:gd name="connsiteY11" fmla="*/ 735752 h 2170723"/>
                <a:gd name="connsiteX12" fmla="*/ 1173728 w 2328444"/>
                <a:gd name="connsiteY12" fmla="*/ 660449 h 2170723"/>
                <a:gd name="connsiteX13" fmla="*/ 1496457 w 2328444"/>
                <a:gd name="connsiteY13" fmla="*/ 746510 h 2170723"/>
                <a:gd name="connsiteX14" fmla="*/ 1700852 w 2328444"/>
                <a:gd name="connsiteY14" fmla="*/ 875602 h 2170723"/>
                <a:gd name="connsiteX15" fmla="*/ 1754641 w 2328444"/>
                <a:gd name="connsiteY15" fmla="*/ 1155300 h 2170723"/>
                <a:gd name="connsiteX16" fmla="*/ 1690095 w 2328444"/>
                <a:gd name="connsiteY16" fmla="*/ 1424241 h 2170723"/>
                <a:gd name="connsiteX17" fmla="*/ 1528730 w 2328444"/>
                <a:gd name="connsiteY17" fmla="*/ 1585606 h 2170723"/>
                <a:gd name="connsiteX18" fmla="*/ 1270546 w 2328444"/>
                <a:gd name="connsiteY18" fmla="*/ 1714698 h 2170723"/>
                <a:gd name="connsiteX19" fmla="*/ 926302 w 2328444"/>
                <a:gd name="connsiteY19" fmla="*/ 1779244 h 2170723"/>
                <a:gd name="connsiteX20" fmla="*/ 560542 w 2328444"/>
                <a:gd name="connsiteY20" fmla="*/ 1682425 h 2170723"/>
                <a:gd name="connsiteX21" fmla="*/ 409935 w 2328444"/>
                <a:gd name="connsiteY21" fmla="*/ 1413484 h 2170723"/>
                <a:gd name="connsiteX22" fmla="*/ 377662 w 2328444"/>
                <a:gd name="connsiteY22" fmla="*/ 929390 h 2170723"/>
                <a:gd name="connsiteX23" fmla="*/ 646603 w 2328444"/>
                <a:gd name="connsiteY23" fmla="*/ 499084 h 2170723"/>
                <a:gd name="connsiteX24" fmla="*/ 1173728 w 2328444"/>
                <a:gd name="connsiteY24" fmla="*/ 337719 h 2170723"/>
                <a:gd name="connsiteX25" fmla="*/ 1582518 w 2328444"/>
                <a:gd name="connsiteY25" fmla="*/ 413023 h 2170723"/>
                <a:gd name="connsiteX26" fmla="*/ 1926763 w 2328444"/>
                <a:gd name="connsiteY26" fmla="*/ 628176 h 2170723"/>
                <a:gd name="connsiteX27" fmla="*/ 2077371 w 2328444"/>
                <a:gd name="connsiteY27" fmla="*/ 1004694 h 2170723"/>
                <a:gd name="connsiteX28" fmla="*/ 2012824 w 2328444"/>
                <a:gd name="connsiteY28" fmla="*/ 1617880 h 2170723"/>
                <a:gd name="connsiteX29" fmla="*/ 1517973 w 2328444"/>
                <a:gd name="connsiteY29" fmla="*/ 2091216 h 2170723"/>
                <a:gd name="connsiteX30" fmla="*/ 937059 w 2328444"/>
                <a:gd name="connsiteY30" fmla="*/ 2166520 h 2170723"/>
                <a:gd name="connsiteX31" fmla="*/ 366904 w 2328444"/>
                <a:gd name="connsiteY31" fmla="*/ 2048185 h 2170723"/>
                <a:gd name="connsiteX32" fmla="*/ 97963 w 2328444"/>
                <a:gd name="connsiteY32" fmla="*/ 1660910 h 2170723"/>
                <a:gd name="connsiteX33" fmla="*/ 1144 w 2328444"/>
                <a:gd name="connsiteY33" fmla="*/ 1058482 h 2170723"/>
                <a:gd name="connsiteX34" fmla="*/ 151751 w 2328444"/>
                <a:gd name="connsiteY34" fmla="*/ 369992 h 2170723"/>
                <a:gd name="connsiteX35" fmla="*/ 689634 w 2328444"/>
                <a:gd name="connsiteY35" fmla="*/ 47262 h 2170723"/>
                <a:gd name="connsiteX36" fmla="*/ 1464184 w 2328444"/>
                <a:gd name="connsiteY36" fmla="*/ 14990 h 2170723"/>
                <a:gd name="connsiteX37" fmla="*/ 1926763 w 2328444"/>
                <a:gd name="connsiteY37" fmla="*/ 176355 h 2170723"/>
                <a:gd name="connsiteX38" fmla="*/ 2303281 w 2328444"/>
                <a:gd name="connsiteY38" fmla="*/ 606660 h 2170723"/>
                <a:gd name="connsiteX39" fmla="*/ 2271007 w 2328444"/>
                <a:gd name="connsiteY39" fmla="*/ 563630 h 2170723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26302 w 2328444"/>
                <a:gd name="connsiteY19" fmla="*/ 1779244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270546 w 2328444"/>
                <a:gd name="connsiteY18" fmla="*/ 1714698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28730 w 2328444"/>
                <a:gd name="connsiteY17" fmla="*/ 1585606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690095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54641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077371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192"/>
                <a:gd name="connsiteX1" fmla="*/ 958575 w 2328444"/>
                <a:gd name="connsiteY1" fmla="*/ 972420 h 2221192"/>
                <a:gd name="connsiteX2" fmla="*/ 1152212 w 2328444"/>
                <a:gd name="connsiteY2" fmla="*/ 886359 h 2221192"/>
                <a:gd name="connsiteX3" fmla="*/ 1313577 w 2328444"/>
                <a:gd name="connsiteY3" fmla="*/ 993936 h 2221192"/>
                <a:gd name="connsiteX4" fmla="*/ 1367365 w 2328444"/>
                <a:gd name="connsiteY4" fmla="*/ 1187573 h 2221192"/>
                <a:gd name="connsiteX5" fmla="*/ 1302819 w 2328444"/>
                <a:gd name="connsiteY5" fmla="*/ 1327423 h 2221192"/>
                <a:gd name="connsiteX6" fmla="*/ 1141455 w 2328444"/>
                <a:gd name="connsiteY6" fmla="*/ 1402726 h 2221192"/>
                <a:gd name="connsiteX7" fmla="*/ 872513 w 2328444"/>
                <a:gd name="connsiteY7" fmla="*/ 1424242 h 2221192"/>
                <a:gd name="connsiteX8" fmla="*/ 743421 w 2328444"/>
                <a:gd name="connsiteY8" fmla="*/ 1338180 h 2221192"/>
                <a:gd name="connsiteX9" fmla="*/ 678876 w 2328444"/>
                <a:gd name="connsiteY9" fmla="*/ 1219846 h 2221192"/>
                <a:gd name="connsiteX10" fmla="*/ 678876 w 2328444"/>
                <a:gd name="connsiteY10" fmla="*/ 940147 h 2221192"/>
                <a:gd name="connsiteX11" fmla="*/ 872513 w 2328444"/>
                <a:gd name="connsiteY11" fmla="*/ 735752 h 2221192"/>
                <a:gd name="connsiteX12" fmla="*/ 1173728 w 2328444"/>
                <a:gd name="connsiteY12" fmla="*/ 660449 h 2221192"/>
                <a:gd name="connsiteX13" fmla="*/ 1496457 w 2328444"/>
                <a:gd name="connsiteY13" fmla="*/ 746510 h 2221192"/>
                <a:gd name="connsiteX14" fmla="*/ 1700852 w 2328444"/>
                <a:gd name="connsiteY14" fmla="*/ 875602 h 2221192"/>
                <a:gd name="connsiteX15" fmla="*/ 1797672 w 2328444"/>
                <a:gd name="connsiteY15" fmla="*/ 1155300 h 2221192"/>
                <a:gd name="connsiteX16" fmla="*/ 1765398 w 2328444"/>
                <a:gd name="connsiteY16" fmla="*/ 1424241 h 2221192"/>
                <a:gd name="connsiteX17" fmla="*/ 1582518 w 2328444"/>
                <a:gd name="connsiteY17" fmla="*/ 1607121 h 2221192"/>
                <a:gd name="connsiteX18" fmla="*/ 1302819 w 2328444"/>
                <a:gd name="connsiteY18" fmla="*/ 1779244 h 2221192"/>
                <a:gd name="connsiteX19" fmla="*/ 937059 w 2328444"/>
                <a:gd name="connsiteY19" fmla="*/ 1854548 h 2221192"/>
                <a:gd name="connsiteX20" fmla="*/ 560542 w 2328444"/>
                <a:gd name="connsiteY20" fmla="*/ 1682425 h 2221192"/>
                <a:gd name="connsiteX21" fmla="*/ 409935 w 2328444"/>
                <a:gd name="connsiteY21" fmla="*/ 1413484 h 2221192"/>
                <a:gd name="connsiteX22" fmla="*/ 377662 w 2328444"/>
                <a:gd name="connsiteY22" fmla="*/ 929390 h 2221192"/>
                <a:gd name="connsiteX23" fmla="*/ 646603 w 2328444"/>
                <a:gd name="connsiteY23" fmla="*/ 499084 h 2221192"/>
                <a:gd name="connsiteX24" fmla="*/ 1173728 w 2328444"/>
                <a:gd name="connsiteY24" fmla="*/ 337719 h 2221192"/>
                <a:gd name="connsiteX25" fmla="*/ 1582518 w 2328444"/>
                <a:gd name="connsiteY25" fmla="*/ 413023 h 2221192"/>
                <a:gd name="connsiteX26" fmla="*/ 1926763 w 2328444"/>
                <a:gd name="connsiteY26" fmla="*/ 628176 h 2221192"/>
                <a:gd name="connsiteX27" fmla="*/ 2120402 w 2328444"/>
                <a:gd name="connsiteY27" fmla="*/ 1004694 h 2221192"/>
                <a:gd name="connsiteX28" fmla="*/ 2012824 w 2328444"/>
                <a:gd name="connsiteY28" fmla="*/ 1617880 h 2221192"/>
                <a:gd name="connsiteX29" fmla="*/ 1517973 w 2328444"/>
                <a:gd name="connsiteY29" fmla="*/ 2091216 h 2221192"/>
                <a:gd name="connsiteX30" fmla="*/ 894028 w 2328444"/>
                <a:gd name="connsiteY30" fmla="*/ 2220308 h 2221192"/>
                <a:gd name="connsiteX31" fmla="*/ 366904 w 2328444"/>
                <a:gd name="connsiteY31" fmla="*/ 2048185 h 2221192"/>
                <a:gd name="connsiteX32" fmla="*/ 97963 w 2328444"/>
                <a:gd name="connsiteY32" fmla="*/ 1660910 h 2221192"/>
                <a:gd name="connsiteX33" fmla="*/ 1144 w 2328444"/>
                <a:gd name="connsiteY33" fmla="*/ 1058482 h 2221192"/>
                <a:gd name="connsiteX34" fmla="*/ 151751 w 2328444"/>
                <a:gd name="connsiteY34" fmla="*/ 369992 h 2221192"/>
                <a:gd name="connsiteX35" fmla="*/ 689634 w 2328444"/>
                <a:gd name="connsiteY35" fmla="*/ 47262 h 2221192"/>
                <a:gd name="connsiteX36" fmla="*/ 1464184 w 2328444"/>
                <a:gd name="connsiteY36" fmla="*/ 14990 h 2221192"/>
                <a:gd name="connsiteX37" fmla="*/ 1926763 w 2328444"/>
                <a:gd name="connsiteY37" fmla="*/ 176355 h 2221192"/>
                <a:gd name="connsiteX38" fmla="*/ 2303281 w 2328444"/>
                <a:gd name="connsiteY38" fmla="*/ 606660 h 2221192"/>
                <a:gd name="connsiteX39" fmla="*/ 2271007 w 2328444"/>
                <a:gd name="connsiteY39" fmla="*/ 563630 h 2221192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872513 w 2328444"/>
                <a:gd name="connsiteY7" fmla="*/ 1424242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41455 w 2328444"/>
                <a:gd name="connsiteY6" fmla="*/ 1402726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0848 w 2328444"/>
                <a:gd name="connsiteY0" fmla="*/ 1133785 h 2221076"/>
                <a:gd name="connsiteX1" fmla="*/ 958575 w 2328444"/>
                <a:gd name="connsiteY1" fmla="*/ 972420 h 2221076"/>
                <a:gd name="connsiteX2" fmla="*/ 1152212 w 2328444"/>
                <a:gd name="connsiteY2" fmla="*/ 886359 h 2221076"/>
                <a:gd name="connsiteX3" fmla="*/ 1313577 w 2328444"/>
                <a:gd name="connsiteY3" fmla="*/ 993936 h 2221076"/>
                <a:gd name="connsiteX4" fmla="*/ 1367365 w 2328444"/>
                <a:gd name="connsiteY4" fmla="*/ 1187573 h 2221076"/>
                <a:gd name="connsiteX5" fmla="*/ 1302819 w 2328444"/>
                <a:gd name="connsiteY5" fmla="*/ 1327423 h 2221076"/>
                <a:gd name="connsiteX6" fmla="*/ 1173728 w 2328444"/>
                <a:gd name="connsiteY6" fmla="*/ 1456514 h 2221076"/>
                <a:gd name="connsiteX7" fmla="*/ 904786 w 2328444"/>
                <a:gd name="connsiteY7" fmla="*/ 1456515 h 2221076"/>
                <a:gd name="connsiteX8" fmla="*/ 743421 w 2328444"/>
                <a:gd name="connsiteY8" fmla="*/ 1338180 h 2221076"/>
                <a:gd name="connsiteX9" fmla="*/ 678876 w 2328444"/>
                <a:gd name="connsiteY9" fmla="*/ 1219846 h 2221076"/>
                <a:gd name="connsiteX10" fmla="*/ 678876 w 2328444"/>
                <a:gd name="connsiteY10" fmla="*/ 940147 h 2221076"/>
                <a:gd name="connsiteX11" fmla="*/ 872513 w 2328444"/>
                <a:gd name="connsiteY11" fmla="*/ 735752 h 2221076"/>
                <a:gd name="connsiteX12" fmla="*/ 1173728 w 2328444"/>
                <a:gd name="connsiteY12" fmla="*/ 660449 h 2221076"/>
                <a:gd name="connsiteX13" fmla="*/ 1496457 w 2328444"/>
                <a:gd name="connsiteY13" fmla="*/ 746510 h 2221076"/>
                <a:gd name="connsiteX14" fmla="*/ 1700852 w 2328444"/>
                <a:gd name="connsiteY14" fmla="*/ 875602 h 2221076"/>
                <a:gd name="connsiteX15" fmla="*/ 1797672 w 2328444"/>
                <a:gd name="connsiteY15" fmla="*/ 1155300 h 2221076"/>
                <a:gd name="connsiteX16" fmla="*/ 1765398 w 2328444"/>
                <a:gd name="connsiteY16" fmla="*/ 1424241 h 2221076"/>
                <a:gd name="connsiteX17" fmla="*/ 1582518 w 2328444"/>
                <a:gd name="connsiteY17" fmla="*/ 1607121 h 2221076"/>
                <a:gd name="connsiteX18" fmla="*/ 1302819 w 2328444"/>
                <a:gd name="connsiteY18" fmla="*/ 1779244 h 2221076"/>
                <a:gd name="connsiteX19" fmla="*/ 937059 w 2328444"/>
                <a:gd name="connsiteY19" fmla="*/ 1854548 h 2221076"/>
                <a:gd name="connsiteX20" fmla="*/ 560542 w 2328444"/>
                <a:gd name="connsiteY20" fmla="*/ 1682425 h 2221076"/>
                <a:gd name="connsiteX21" fmla="*/ 409935 w 2328444"/>
                <a:gd name="connsiteY21" fmla="*/ 1413484 h 2221076"/>
                <a:gd name="connsiteX22" fmla="*/ 377662 w 2328444"/>
                <a:gd name="connsiteY22" fmla="*/ 929390 h 2221076"/>
                <a:gd name="connsiteX23" fmla="*/ 646603 w 2328444"/>
                <a:gd name="connsiteY23" fmla="*/ 499084 h 2221076"/>
                <a:gd name="connsiteX24" fmla="*/ 1173728 w 2328444"/>
                <a:gd name="connsiteY24" fmla="*/ 337719 h 2221076"/>
                <a:gd name="connsiteX25" fmla="*/ 1582518 w 2328444"/>
                <a:gd name="connsiteY25" fmla="*/ 413023 h 2221076"/>
                <a:gd name="connsiteX26" fmla="*/ 1926763 w 2328444"/>
                <a:gd name="connsiteY26" fmla="*/ 628176 h 2221076"/>
                <a:gd name="connsiteX27" fmla="*/ 2120402 w 2328444"/>
                <a:gd name="connsiteY27" fmla="*/ 1004694 h 2221076"/>
                <a:gd name="connsiteX28" fmla="*/ 2055855 w 2328444"/>
                <a:gd name="connsiteY28" fmla="*/ 1660910 h 2221076"/>
                <a:gd name="connsiteX29" fmla="*/ 1517973 w 2328444"/>
                <a:gd name="connsiteY29" fmla="*/ 2091216 h 2221076"/>
                <a:gd name="connsiteX30" fmla="*/ 894028 w 2328444"/>
                <a:gd name="connsiteY30" fmla="*/ 2220308 h 2221076"/>
                <a:gd name="connsiteX31" fmla="*/ 366904 w 2328444"/>
                <a:gd name="connsiteY31" fmla="*/ 2048185 h 2221076"/>
                <a:gd name="connsiteX32" fmla="*/ 97963 w 2328444"/>
                <a:gd name="connsiteY32" fmla="*/ 1660910 h 2221076"/>
                <a:gd name="connsiteX33" fmla="*/ 1144 w 2328444"/>
                <a:gd name="connsiteY33" fmla="*/ 1058482 h 2221076"/>
                <a:gd name="connsiteX34" fmla="*/ 151751 w 2328444"/>
                <a:gd name="connsiteY34" fmla="*/ 369992 h 2221076"/>
                <a:gd name="connsiteX35" fmla="*/ 689634 w 2328444"/>
                <a:gd name="connsiteY35" fmla="*/ 47262 h 2221076"/>
                <a:gd name="connsiteX36" fmla="*/ 1464184 w 2328444"/>
                <a:gd name="connsiteY36" fmla="*/ 14990 h 2221076"/>
                <a:gd name="connsiteX37" fmla="*/ 1926763 w 2328444"/>
                <a:gd name="connsiteY37" fmla="*/ 176355 h 2221076"/>
                <a:gd name="connsiteX38" fmla="*/ 2303281 w 2328444"/>
                <a:gd name="connsiteY38" fmla="*/ 606660 h 2221076"/>
                <a:gd name="connsiteX39" fmla="*/ 2271007 w 2328444"/>
                <a:gd name="connsiteY39" fmla="*/ 563630 h 2221076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48958 w 2330799"/>
                <a:gd name="connsiteY23" fmla="*/ 499627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38262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80017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993203 w 2330799"/>
                <a:gd name="connsiteY0" fmla="*/ 1134328 h 2221619"/>
                <a:gd name="connsiteX1" fmla="*/ 960930 w 2330799"/>
                <a:gd name="connsiteY1" fmla="*/ 972963 h 2221619"/>
                <a:gd name="connsiteX2" fmla="*/ 1154567 w 2330799"/>
                <a:gd name="connsiteY2" fmla="*/ 886902 h 2221619"/>
                <a:gd name="connsiteX3" fmla="*/ 1315932 w 2330799"/>
                <a:gd name="connsiteY3" fmla="*/ 994479 h 2221619"/>
                <a:gd name="connsiteX4" fmla="*/ 1369720 w 2330799"/>
                <a:gd name="connsiteY4" fmla="*/ 1188116 h 2221619"/>
                <a:gd name="connsiteX5" fmla="*/ 1305174 w 2330799"/>
                <a:gd name="connsiteY5" fmla="*/ 1327966 h 2221619"/>
                <a:gd name="connsiteX6" fmla="*/ 1176083 w 2330799"/>
                <a:gd name="connsiteY6" fmla="*/ 1457057 h 2221619"/>
                <a:gd name="connsiteX7" fmla="*/ 907141 w 2330799"/>
                <a:gd name="connsiteY7" fmla="*/ 1457058 h 2221619"/>
                <a:gd name="connsiteX8" fmla="*/ 745776 w 2330799"/>
                <a:gd name="connsiteY8" fmla="*/ 1338723 h 2221619"/>
                <a:gd name="connsiteX9" fmla="*/ 681231 w 2330799"/>
                <a:gd name="connsiteY9" fmla="*/ 1220389 h 2221619"/>
                <a:gd name="connsiteX10" fmla="*/ 681231 w 2330799"/>
                <a:gd name="connsiteY10" fmla="*/ 940690 h 2221619"/>
                <a:gd name="connsiteX11" fmla="*/ 874868 w 2330799"/>
                <a:gd name="connsiteY11" fmla="*/ 736295 h 2221619"/>
                <a:gd name="connsiteX12" fmla="*/ 1176083 w 2330799"/>
                <a:gd name="connsiteY12" fmla="*/ 660992 h 2221619"/>
                <a:gd name="connsiteX13" fmla="*/ 1498812 w 2330799"/>
                <a:gd name="connsiteY13" fmla="*/ 747053 h 2221619"/>
                <a:gd name="connsiteX14" fmla="*/ 1703207 w 2330799"/>
                <a:gd name="connsiteY14" fmla="*/ 876145 h 2221619"/>
                <a:gd name="connsiteX15" fmla="*/ 1800027 w 2330799"/>
                <a:gd name="connsiteY15" fmla="*/ 1155843 h 2221619"/>
                <a:gd name="connsiteX16" fmla="*/ 1767753 w 2330799"/>
                <a:gd name="connsiteY16" fmla="*/ 1424784 h 2221619"/>
                <a:gd name="connsiteX17" fmla="*/ 1584873 w 2330799"/>
                <a:gd name="connsiteY17" fmla="*/ 1607664 h 2221619"/>
                <a:gd name="connsiteX18" fmla="*/ 1305174 w 2330799"/>
                <a:gd name="connsiteY18" fmla="*/ 1779787 h 2221619"/>
                <a:gd name="connsiteX19" fmla="*/ 939414 w 2330799"/>
                <a:gd name="connsiteY19" fmla="*/ 1855091 h 2221619"/>
                <a:gd name="connsiteX20" fmla="*/ 562897 w 2330799"/>
                <a:gd name="connsiteY20" fmla="*/ 1682968 h 2221619"/>
                <a:gd name="connsiteX21" fmla="*/ 412290 w 2330799"/>
                <a:gd name="connsiteY21" fmla="*/ 1414027 h 2221619"/>
                <a:gd name="connsiteX22" fmla="*/ 347744 w 2330799"/>
                <a:gd name="connsiteY22" fmla="*/ 929933 h 2221619"/>
                <a:gd name="connsiteX23" fmla="*/ 616685 w 2330799"/>
                <a:gd name="connsiteY23" fmla="*/ 445839 h 2221619"/>
                <a:gd name="connsiteX24" fmla="*/ 1176083 w 2330799"/>
                <a:gd name="connsiteY24" fmla="*/ 305989 h 2221619"/>
                <a:gd name="connsiteX25" fmla="*/ 1584873 w 2330799"/>
                <a:gd name="connsiteY25" fmla="*/ 413566 h 2221619"/>
                <a:gd name="connsiteX26" fmla="*/ 1929118 w 2330799"/>
                <a:gd name="connsiteY26" fmla="*/ 628719 h 2221619"/>
                <a:gd name="connsiteX27" fmla="*/ 2122757 w 2330799"/>
                <a:gd name="connsiteY27" fmla="*/ 1005237 h 2221619"/>
                <a:gd name="connsiteX28" fmla="*/ 2058210 w 2330799"/>
                <a:gd name="connsiteY28" fmla="*/ 1661453 h 2221619"/>
                <a:gd name="connsiteX29" fmla="*/ 1520328 w 2330799"/>
                <a:gd name="connsiteY29" fmla="*/ 2091759 h 2221619"/>
                <a:gd name="connsiteX30" fmla="*/ 896383 w 2330799"/>
                <a:gd name="connsiteY30" fmla="*/ 2220851 h 2221619"/>
                <a:gd name="connsiteX31" fmla="*/ 369259 w 2330799"/>
                <a:gd name="connsiteY31" fmla="*/ 2048728 h 2221619"/>
                <a:gd name="connsiteX32" fmla="*/ 100318 w 2330799"/>
                <a:gd name="connsiteY32" fmla="*/ 1661453 h 2221619"/>
                <a:gd name="connsiteX33" fmla="*/ 3499 w 2330799"/>
                <a:gd name="connsiteY33" fmla="*/ 1059025 h 2221619"/>
                <a:gd name="connsiteX34" fmla="*/ 207894 w 2330799"/>
                <a:gd name="connsiteY34" fmla="*/ 381293 h 2221619"/>
                <a:gd name="connsiteX35" fmla="*/ 691989 w 2330799"/>
                <a:gd name="connsiteY35" fmla="*/ 47805 h 2221619"/>
                <a:gd name="connsiteX36" fmla="*/ 1466539 w 2330799"/>
                <a:gd name="connsiteY36" fmla="*/ 15533 h 2221619"/>
                <a:gd name="connsiteX37" fmla="*/ 1929118 w 2330799"/>
                <a:gd name="connsiteY37" fmla="*/ 176898 h 2221619"/>
                <a:gd name="connsiteX38" fmla="*/ 2305636 w 2330799"/>
                <a:gd name="connsiteY38" fmla="*/ 607203 h 2221619"/>
                <a:gd name="connsiteX39" fmla="*/ 2273362 w 2330799"/>
                <a:gd name="connsiteY39" fmla="*/ 564173 h 2221619"/>
                <a:gd name="connsiteX0" fmla="*/ 1056234 w 2393830"/>
                <a:gd name="connsiteY0" fmla="*/ 1134328 h 2221619"/>
                <a:gd name="connsiteX1" fmla="*/ 1023961 w 2393830"/>
                <a:gd name="connsiteY1" fmla="*/ 972963 h 2221619"/>
                <a:gd name="connsiteX2" fmla="*/ 1217598 w 2393830"/>
                <a:gd name="connsiteY2" fmla="*/ 886902 h 2221619"/>
                <a:gd name="connsiteX3" fmla="*/ 1378963 w 2393830"/>
                <a:gd name="connsiteY3" fmla="*/ 994479 h 2221619"/>
                <a:gd name="connsiteX4" fmla="*/ 1432751 w 2393830"/>
                <a:gd name="connsiteY4" fmla="*/ 1188116 h 2221619"/>
                <a:gd name="connsiteX5" fmla="*/ 1368205 w 2393830"/>
                <a:gd name="connsiteY5" fmla="*/ 1327966 h 2221619"/>
                <a:gd name="connsiteX6" fmla="*/ 1239114 w 2393830"/>
                <a:gd name="connsiteY6" fmla="*/ 1457057 h 2221619"/>
                <a:gd name="connsiteX7" fmla="*/ 970172 w 2393830"/>
                <a:gd name="connsiteY7" fmla="*/ 1457058 h 2221619"/>
                <a:gd name="connsiteX8" fmla="*/ 808807 w 2393830"/>
                <a:gd name="connsiteY8" fmla="*/ 1338723 h 2221619"/>
                <a:gd name="connsiteX9" fmla="*/ 744262 w 2393830"/>
                <a:gd name="connsiteY9" fmla="*/ 1220389 h 2221619"/>
                <a:gd name="connsiteX10" fmla="*/ 744262 w 2393830"/>
                <a:gd name="connsiteY10" fmla="*/ 940690 h 2221619"/>
                <a:gd name="connsiteX11" fmla="*/ 937899 w 2393830"/>
                <a:gd name="connsiteY11" fmla="*/ 736295 h 2221619"/>
                <a:gd name="connsiteX12" fmla="*/ 1239114 w 2393830"/>
                <a:gd name="connsiteY12" fmla="*/ 660992 h 2221619"/>
                <a:gd name="connsiteX13" fmla="*/ 1561843 w 2393830"/>
                <a:gd name="connsiteY13" fmla="*/ 747053 h 2221619"/>
                <a:gd name="connsiteX14" fmla="*/ 1766238 w 2393830"/>
                <a:gd name="connsiteY14" fmla="*/ 876145 h 2221619"/>
                <a:gd name="connsiteX15" fmla="*/ 1863058 w 2393830"/>
                <a:gd name="connsiteY15" fmla="*/ 1155843 h 2221619"/>
                <a:gd name="connsiteX16" fmla="*/ 1830784 w 2393830"/>
                <a:gd name="connsiteY16" fmla="*/ 1424784 h 2221619"/>
                <a:gd name="connsiteX17" fmla="*/ 1647904 w 2393830"/>
                <a:gd name="connsiteY17" fmla="*/ 1607664 h 2221619"/>
                <a:gd name="connsiteX18" fmla="*/ 1368205 w 2393830"/>
                <a:gd name="connsiteY18" fmla="*/ 1779787 h 2221619"/>
                <a:gd name="connsiteX19" fmla="*/ 1002445 w 2393830"/>
                <a:gd name="connsiteY19" fmla="*/ 1855091 h 2221619"/>
                <a:gd name="connsiteX20" fmla="*/ 625928 w 2393830"/>
                <a:gd name="connsiteY20" fmla="*/ 1682968 h 2221619"/>
                <a:gd name="connsiteX21" fmla="*/ 475321 w 2393830"/>
                <a:gd name="connsiteY21" fmla="*/ 1414027 h 2221619"/>
                <a:gd name="connsiteX22" fmla="*/ 410775 w 2393830"/>
                <a:gd name="connsiteY22" fmla="*/ 929933 h 2221619"/>
                <a:gd name="connsiteX23" fmla="*/ 679716 w 2393830"/>
                <a:gd name="connsiteY23" fmla="*/ 445839 h 2221619"/>
                <a:gd name="connsiteX24" fmla="*/ 1239114 w 2393830"/>
                <a:gd name="connsiteY24" fmla="*/ 305989 h 2221619"/>
                <a:gd name="connsiteX25" fmla="*/ 1647904 w 2393830"/>
                <a:gd name="connsiteY25" fmla="*/ 413566 h 2221619"/>
                <a:gd name="connsiteX26" fmla="*/ 1992149 w 2393830"/>
                <a:gd name="connsiteY26" fmla="*/ 628719 h 2221619"/>
                <a:gd name="connsiteX27" fmla="*/ 2185788 w 2393830"/>
                <a:gd name="connsiteY27" fmla="*/ 1005237 h 2221619"/>
                <a:gd name="connsiteX28" fmla="*/ 2121241 w 2393830"/>
                <a:gd name="connsiteY28" fmla="*/ 1661453 h 2221619"/>
                <a:gd name="connsiteX29" fmla="*/ 1583359 w 2393830"/>
                <a:gd name="connsiteY29" fmla="*/ 2091759 h 2221619"/>
                <a:gd name="connsiteX30" fmla="*/ 959414 w 2393830"/>
                <a:gd name="connsiteY30" fmla="*/ 2220851 h 2221619"/>
                <a:gd name="connsiteX31" fmla="*/ 432290 w 2393830"/>
                <a:gd name="connsiteY31" fmla="*/ 2048728 h 2221619"/>
                <a:gd name="connsiteX32" fmla="*/ 163349 w 2393830"/>
                <a:gd name="connsiteY32" fmla="*/ 1661453 h 2221619"/>
                <a:gd name="connsiteX33" fmla="*/ 1984 w 2393830"/>
                <a:gd name="connsiteY33" fmla="*/ 1069783 h 2221619"/>
                <a:gd name="connsiteX34" fmla="*/ 270925 w 2393830"/>
                <a:gd name="connsiteY34" fmla="*/ 381293 h 2221619"/>
                <a:gd name="connsiteX35" fmla="*/ 755020 w 2393830"/>
                <a:gd name="connsiteY35" fmla="*/ 47805 h 2221619"/>
                <a:gd name="connsiteX36" fmla="*/ 1529570 w 2393830"/>
                <a:gd name="connsiteY36" fmla="*/ 15533 h 2221619"/>
                <a:gd name="connsiteX37" fmla="*/ 1992149 w 2393830"/>
                <a:gd name="connsiteY37" fmla="*/ 176898 h 2221619"/>
                <a:gd name="connsiteX38" fmla="*/ 2368667 w 2393830"/>
                <a:gd name="connsiteY38" fmla="*/ 607203 h 2221619"/>
                <a:gd name="connsiteX39" fmla="*/ 2336393 w 2393830"/>
                <a:gd name="connsiteY39" fmla="*/ 564173 h 2221619"/>
                <a:gd name="connsiteX0" fmla="*/ 1054276 w 2391872"/>
                <a:gd name="connsiteY0" fmla="*/ 1131750 h 2219041"/>
                <a:gd name="connsiteX1" fmla="*/ 1022003 w 2391872"/>
                <a:gd name="connsiteY1" fmla="*/ 970385 h 2219041"/>
                <a:gd name="connsiteX2" fmla="*/ 1215640 w 2391872"/>
                <a:gd name="connsiteY2" fmla="*/ 884324 h 2219041"/>
                <a:gd name="connsiteX3" fmla="*/ 1377005 w 2391872"/>
                <a:gd name="connsiteY3" fmla="*/ 991901 h 2219041"/>
                <a:gd name="connsiteX4" fmla="*/ 1430793 w 2391872"/>
                <a:gd name="connsiteY4" fmla="*/ 1185538 h 2219041"/>
                <a:gd name="connsiteX5" fmla="*/ 1366247 w 2391872"/>
                <a:gd name="connsiteY5" fmla="*/ 1325388 h 2219041"/>
                <a:gd name="connsiteX6" fmla="*/ 1237156 w 2391872"/>
                <a:gd name="connsiteY6" fmla="*/ 1454479 h 2219041"/>
                <a:gd name="connsiteX7" fmla="*/ 968214 w 2391872"/>
                <a:gd name="connsiteY7" fmla="*/ 1454480 h 2219041"/>
                <a:gd name="connsiteX8" fmla="*/ 806849 w 2391872"/>
                <a:gd name="connsiteY8" fmla="*/ 1336145 h 2219041"/>
                <a:gd name="connsiteX9" fmla="*/ 742304 w 2391872"/>
                <a:gd name="connsiteY9" fmla="*/ 1217811 h 2219041"/>
                <a:gd name="connsiteX10" fmla="*/ 742304 w 2391872"/>
                <a:gd name="connsiteY10" fmla="*/ 938112 h 2219041"/>
                <a:gd name="connsiteX11" fmla="*/ 935941 w 2391872"/>
                <a:gd name="connsiteY11" fmla="*/ 733717 h 2219041"/>
                <a:gd name="connsiteX12" fmla="*/ 1237156 w 2391872"/>
                <a:gd name="connsiteY12" fmla="*/ 658414 h 2219041"/>
                <a:gd name="connsiteX13" fmla="*/ 1559885 w 2391872"/>
                <a:gd name="connsiteY13" fmla="*/ 744475 h 2219041"/>
                <a:gd name="connsiteX14" fmla="*/ 1764280 w 2391872"/>
                <a:gd name="connsiteY14" fmla="*/ 873567 h 2219041"/>
                <a:gd name="connsiteX15" fmla="*/ 1861100 w 2391872"/>
                <a:gd name="connsiteY15" fmla="*/ 1153265 h 2219041"/>
                <a:gd name="connsiteX16" fmla="*/ 1828826 w 2391872"/>
                <a:gd name="connsiteY16" fmla="*/ 1422206 h 2219041"/>
                <a:gd name="connsiteX17" fmla="*/ 1645946 w 2391872"/>
                <a:gd name="connsiteY17" fmla="*/ 1605086 h 2219041"/>
                <a:gd name="connsiteX18" fmla="*/ 1366247 w 2391872"/>
                <a:gd name="connsiteY18" fmla="*/ 1777209 h 2219041"/>
                <a:gd name="connsiteX19" fmla="*/ 1000487 w 2391872"/>
                <a:gd name="connsiteY19" fmla="*/ 1852513 h 2219041"/>
                <a:gd name="connsiteX20" fmla="*/ 623970 w 2391872"/>
                <a:gd name="connsiteY20" fmla="*/ 1680390 h 2219041"/>
                <a:gd name="connsiteX21" fmla="*/ 473363 w 2391872"/>
                <a:gd name="connsiteY21" fmla="*/ 1411449 h 2219041"/>
                <a:gd name="connsiteX22" fmla="*/ 408817 w 2391872"/>
                <a:gd name="connsiteY22" fmla="*/ 927355 h 2219041"/>
                <a:gd name="connsiteX23" fmla="*/ 677758 w 2391872"/>
                <a:gd name="connsiteY23" fmla="*/ 443261 h 2219041"/>
                <a:gd name="connsiteX24" fmla="*/ 1237156 w 2391872"/>
                <a:gd name="connsiteY24" fmla="*/ 303411 h 2219041"/>
                <a:gd name="connsiteX25" fmla="*/ 1645946 w 2391872"/>
                <a:gd name="connsiteY25" fmla="*/ 410988 h 2219041"/>
                <a:gd name="connsiteX26" fmla="*/ 1990191 w 2391872"/>
                <a:gd name="connsiteY26" fmla="*/ 626141 h 2219041"/>
                <a:gd name="connsiteX27" fmla="*/ 2183830 w 2391872"/>
                <a:gd name="connsiteY27" fmla="*/ 1002659 h 2219041"/>
                <a:gd name="connsiteX28" fmla="*/ 2119283 w 2391872"/>
                <a:gd name="connsiteY28" fmla="*/ 1658875 h 2219041"/>
                <a:gd name="connsiteX29" fmla="*/ 1581401 w 2391872"/>
                <a:gd name="connsiteY29" fmla="*/ 2089181 h 2219041"/>
                <a:gd name="connsiteX30" fmla="*/ 957456 w 2391872"/>
                <a:gd name="connsiteY30" fmla="*/ 2218273 h 2219041"/>
                <a:gd name="connsiteX31" fmla="*/ 430332 w 2391872"/>
                <a:gd name="connsiteY31" fmla="*/ 2046150 h 2219041"/>
                <a:gd name="connsiteX32" fmla="*/ 161391 w 2391872"/>
                <a:gd name="connsiteY32" fmla="*/ 1658875 h 2219041"/>
                <a:gd name="connsiteX33" fmla="*/ 26 w 2391872"/>
                <a:gd name="connsiteY33" fmla="*/ 1067205 h 2219041"/>
                <a:gd name="connsiteX34" fmla="*/ 172148 w 2391872"/>
                <a:gd name="connsiteY34" fmla="*/ 324927 h 2219041"/>
                <a:gd name="connsiteX35" fmla="*/ 753062 w 2391872"/>
                <a:gd name="connsiteY35" fmla="*/ 45227 h 2219041"/>
                <a:gd name="connsiteX36" fmla="*/ 1527612 w 2391872"/>
                <a:gd name="connsiteY36" fmla="*/ 12955 h 2219041"/>
                <a:gd name="connsiteX37" fmla="*/ 1990191 w 2391872"/>
                <a:gd name="connsiteY37" fmla="*/ 174320 h 2219041"/>
                <a:gd name="connsiteX38" fmla="*/ 2366709 w 2391872"/>
                <a:gd name="connsiteY38" fmla="*/ 604625 h 2219041"/>
                <a:gd name="connsiteX39" fmla="*/ 2334435 w 2391872"/>
                <a:gd name="connsiteY39" fmla="*/ 561595 h 2219041"/>
                <a:gd name="connsiteX0" fmla="*/ 1055790 w 2393386"/>
                <a:gd name="connsiteY0" fmla="*/ 1131750 h 2219041"/>
                <a:gd name="connsiteX1" fmla="*/ 1023517 w 2393386"/>
                <a:gd name="connsiteY1" fmla="*/ 970385 h 2219041"/>
                <a:gd name="connsiteX2" fmla="*/ 1217154 w 2393386"/>
                <a:gd name="connsiteY2" fmla="*/ 884324 h 2219041"/>
                <a:gd name="connsiteX3" fmla="*/ 1378519 w 2393386"/>
                <a:gd name="connsiteY3" fmla="*/ 991901 h 2219041"/>
                <a:gd name="connsiteX4" fmla="*/ 1432307 w 2393386"/>
                <a:gd name="connsiteY4" fmla="*/ 1185538 h 2219041"/>
                <a:gd name="connsiteX5" fmla="*/ 1367761 w 2393386"/>
                <a:gd name="connsiteY5" fmla="*/ 1325388 h 2219041"/>
                <a:gd name="connsiteX6" fmla="*/ 1238670 w 2393386"/>
                <a:gd name="connsiteY6" fmla="*/ 1454479 h 2219041"/>
                <a:gd name="connsiteX7" fmla="*/ 969728 w 2393386"/>
                <a:gd name="connsiteY7" fmla="*/ 1454480 h 2219041"/>
                <a:gd name="connsiteX8" fmla="*/ 808363 w 2393386"/>
                <a:gd name="connsiteY8" fmla="*/ 1336145 h 2219041"/>
                <a:gd name="connsiteX9" fmla="*/ 743818 w 2393386"/>
                <a:gd name="connsiteY9" fmla="*/ 1217811 h 2219041"/>
                <a:gd name="connsiteX10" fmla="*/ 743818 w 2393386"/>
                <a:gd name="connsiteY10" fmla="*/ 938112 h 2219041"/>
                <a:gd name="connsiteX11" fmla="*/ 937455 w 2393386"/>
                <a:gd name="connsiteY11" fmla="*/ 733717 h 2219041"/>
                <a:gd name="connsiteX12" fmla="*/ 1238670 w 2393386"/>
                <a:gd name="connsiteY12" fmla="*/ 658414 h 2219041"/>
                <a:gd name="connsiteX13" fmla="*/ 1561399 w 2393386"/>
                <a:gd name="connsiteY13" fmla="*/ 744475 h 2219041"/>
                <a:gd name="connsiteX14" fmla="*/ 1765794 w 2393386"/>
                <a:gd name="connsiteY14" fmla="*/ 873567 h 2219041"/>
                <a:gd name="connsiteX15" fmla="*/ 1862614 w 2393386"/>
                <a:gd name="connsiteY15" fmla="*/ 1153265 h 2219041"/>
                <a:gd name="connsiteX16" fmla="*/ 1830340 w 2393386"/>
                <a:gd name="connsiteY16" fmla="*/ 1422206 h 2219041"/>
                <a:gd name="connsiteX17" fmla="*/ 1647460 w 2393386"/>
                <a:gd name="connsiteY17" fmla="*/ 1605086 h 2219041"/>
                <a:gd name="connsiteX18" fmla="*/ 1367761 w 2393386"/>
                <a:gd name="connsiteY18" fmla="*/ 1777209 h 2219041"/>
                <a:gd name="connsiteX19" fmla="*/ 1002001 w 2393386"/>
                <a:gd name="connsiteY19" fmla="*/ 1852513 h 2219041"/>
                <a:gd name="connsiteX20" fmla="*/ 625484 w 2393386"/>
                <a:gd name="connsiteY20" fmla="*/ 1680390 h 2219041"/>
                <a:gd name="connsiteX21" fmla="*/ 474877 w 2393386"/>
                <a:gd name="connsiteY21" fmla="*/ 1411449 h 2219041"/>
                <a:gd name="connsiteX22" fmla="*/ 410331 w 2393386"/>
                <a:gd name="connsiteY22" fmla="*/ 927355 h 2219041"/>
                <a:gd name="connsiteX23" fmla="*/ 679272 w 2393386"/>
                <a:gd name="connsiteY23" fmla="*/ 443261 h 2219041"/>
                <a:gd name="connsiteX24" fmla="*/ 1238670 w 2393386"/>
                <a:gd name="connsiteY24" fmla="*/ 303411 h 2219041"/>
                <a:gd name="connsiteX25" fmla="*/ 1647460 w 2393386"/>
                <a:gd name="connsiteY25" fmla="*/ 410988 h 2219041"/>
                <a:gd name="connsiteX26" fmla="*/ 1991705 w 2393386"/>
                <a:gd name="connsiteY26" fmla="*/ 626141 h 2219041"/>
                <a:gd name="connsiteX27" fmla="*/ 2185344 w 2393386"/>
                <a:gd name="connsiteY27" fmla="*/ 1002659 h 2219041"/>
                <a:gd name="connsiteX28" fmla="*/ 2120797 w 2393386"/>
                <a:gd name="connsiteY28" fmla="*/ 1658875 h 2219041"/>
                <a:gd name="connsiteX29" fmla="*/ 1582915 w 2393386"/>
                <a:gd name="connsiteY29" fmla="*/ 2089181 h 2219041"/>
                <a:gd name="connsiteX30" fmla="*/ 958970 w 2393386"/>
                <a:gd name="connsiteY30" fmla="*/ 2218273 h 2219041"/>
                <a:gd name="connsiteX31" fmla="*/ 431846 w 2393386"/>
                <a:gd name="connsiteY31" fmla="*/ 2046150 h 2219041"/>
                <a:gd name="connsiteX32" fmla="*/ 109116 w 2393386"/>
                <a:gd name="connsiteY32" fmla="*/ 1723420 h 2219041"/>
                <a:gd name="connsiteX33" fmla="*/ 1540 w 2393386"/>
                <a:gd name="connsiteY33" fmla="*/ 1067205 h 2219041"/>
                <a:gd name="connsiteX34" fmla="*/ 173662 w 2393386"/>
                <a:gd name="connsiteY34" fmla="*/ 324927 h 2219041"/>
                <a:gd name="connsiteX35" fmla="*/ 754576 w 2393386"/>
                <a:gd name="connsiteY35" fmla="*/ 45227 h 2219041"/>
                <a:gd name="connsiteX36" fmla="*/ 1529126 w 2393386"/>
                <a:gd name="connsiteY36" fmla="*/ 12955 h 2219041"/>
                <a:gd name="connsiteX37" fmla="*/ 1991705 w 2393386"/>
                <a:gd name="connsiteY37" fmla="*/ 174320 h 2219041"/>
                <a:gd name="connsiteX38" fmla="*/ 2368223 w 2393386"/>
                <a:gd name="connsiteY38" fmla="*/ 604625 h 2219041"/>
                <a:gd name="connsiteX39" fmla="*/ 2335949 w 2393386"/>
                <a:gd name="connsiteY39" fmla="*/ 561595 h 2219041"/>
                <a:gd name="connsiteX0" fmla="*/ 1076943 w 2414539"/>
                <a:gd name="connsiteY0" fmla="*/ 1131750 h 2219041"/>
                <a:gd name="connsiteX1" fmla="*/ 1044670 w 2414539"/>
                <a:gd name="connsiteY1" fmla="*/ 970385 h 2219041"/>
                <a:gd name="connsiteX2" fmla="*/ 1238307 w 2414539"/>
                <a:gd name="connsiteY2" fmla="*/ 884324 h 2219041"/>
                <a:gd name="connsiteX3" fmla="*/ 1399672 w 2414539"/>
                <a:gd name="connsiteY3" fmla="*/ 991901 h 2219041"/>
                <a:gd name="connsiteX4" fmla="*/ 1453460 w 2414539"/>
                <a:gd name="connsiteY4" fmla="*/ 1185538 h 2219041"/>
                <a:gd name="connsiteX5" fmla="*/ 1388914 w 2414539"/>
                <a:gd name="connsiteY5" fmla="*/ 1325388 h 2219041"/>
                <a:gd name="connsiteX6" fmla="*/ 1259823 w 2414539"/>
                <a:gd name="connsiteY6" fmla="*/ 1454479 h 2219041"/>
                <a:gd name="connsiteX7" fmla="*/ 990881 w 2414539"/>
                <a:gd name="connsiteY7" fmla="*/ 1454480 h 2219041"/>
                <a:gd name="connsiteX8" fmla="*/ 829516 w 2414539"/>
                <a:gd name="connsiteY8" fmla="*/ 1336145 h 2219041"/>
                <a:gd name="connsiteX9" fmla="*/ 764971 w 2414539"/>
                <a:gd name="connsiteY9" fmla="*/ 1217811 h 2219041"/>
                <a:gd name="connsiteX10" fmla="*/ 764971 w 2414539"/>
                <a:gd name="connsiteY10" fmla="*/ 938112 h 2219041"/>
                <a:gd name="connsiteX11" fmla="*/ 958608 w 2414539"/>
                <a:gd name="connsiteY11" fmla="*/ 733717 h 2219041"/>
                <a:gd name="connsiteX12" fmla="*/ 1259823 w 2414539"/>
                <a:gd name="connsiteY12" fmla="*/ 658414 h 2219041"/>
                <a:gd name="connsiteX13" fmla="*/ 1582552 w 2414539"/>
                <a:gd name="connsiteY13" fmla="*/ 744475 h 2219041"/>
                <a:gd name="connsiteX14" fmla="*/ 1786947 w 2414539"/>
                <a:gd name="connsiteY14" fmla="*/ 873567 h 2219041"/>
                <a:gd name="connsiteX15" fmla="*/ 1883767 w 2414539"/>
                <a:gd name="connsiteY15" fmla="*/ 1153265 h 2219041"/>
                <a:gd name="connsiteX16" fmla="*/ 1851493 w 2414539"/>
                <a:gd name="connsiteY16" fmla="*/ 1422206 h 2219041"/>
                <a:gd name="connsiteX17" fmla="*/ 1668613 w 2414539"/>
                <a:gd name="connsiteY17" fmla="*/ 1605086 h 2219041"/>
                <a:gd name="connsiteX18" fmla="*/ 1388914 w 2414539"/>
                <a:gd name="connsiteY18" fmla="*/ 1777209 h 2219041"/>
                <a:gd name="connsiteX19" fmla="*/ 1023154 w 2414539"/>
                <a:gd name="connsiteY19" fmla="*/ 1852513 h 2219041"/>
                <a:gd name="connsiteX20" fmla="*/ 646637 w 2414539"/>
                <a:gd name="connsiteY20" fmla="*/ 1680390 h 2219041"/>
                <a:gd name="connsiteX21" fmla="*/ 496030 w 2414539"/>
                <a:gd name="connsiteY21" fmla="*/ 1411449 h 2219041"/>
                <a:gd name="connsiteX22" fmla="*/ 431484 w 2414539"/>
                <a:gd name="connsiteY22" fmla="*/ 927355 h 2219041"/>
                <a:gd name="connsiteX23" fmla="*/ 700425 w 2414539"/>
                <a:gd name="connsiteY23" fmla="*/ 443261 h 2219041"/>
                <a:gd name="connsiteX24" fmla="*/ 1259823 w 2414539"/>
                <a:gd name="connsiteY24" fmla="*/ 303411 h 2219041"/>
                <a:gd name="connsiteX25" fmla="*/ 1668613 w 2414539"/>
                <a:gd name="connsiteY25" fmla="*/ 410988 h 2219041"/>
                <a:gd name="connsiteX26" fmla="*/ 2012858 w 2414539"/>
                <a:gd name="connsiteY26" fmla="*/ 626141 h 2219041"/>
                <a:gd name="connsiteX27" fmla="*/ 2206497 w 2414539"/>
                <a:gd name="connsiteY27" fmla="*/ 1002659 h 2219041"/>
                <a:gd name="connsiteX28" fmla="*/ 2141950 w 2414539"/>
                <a:gd name="connsiteY28" fmla="*/ 1658875 h 2219041"/>
                <a:gd name="connsiteX29" fmla="*/ 1604068 w 2414539"/>
                <a:gd name="connsiteY29" fmla="*/ 2089181 h 2219041"/>
                <a:gd name="connsiteX30" fmla="*/ 980123 w 2414539"/>
                <a:gd name="connsiteY30" fmla="*/ 2218273 h 2219041"/>
                <a:gd name="connsiteX31" fmla="*/ 452999 w 2414539"/>
                <a:gd name="connsiteY31" fmla="*/ 2046150 h 2219041"/>
                <a:gd name="connsiteX32" fmla="*/ 130269 w 2414539"/>
                <a:gd name="connsiteY32" fmla="*/ 1723420 h 2219041"/>
                <a:gd name="connsiteX33" fmla="*/ 1177 w 2414539"/>
                <a:gd name="connsiteY33" fmla="*/ 1045689 h 2219041"/>
                <a:gd name="connsiteX34" fmla="*/ 194815 w 2414539"/>
                <a:gd name="connsiteY34" fmla="*/ 324927 h 2219041"/>
                <a:gd name="connsiteX35" fmla="*/ 775729 w 2414539"/>
                <a:gd name="connsiteY35" fmla="*/ 45227 h 2219041"/>
                <a:gd name="connsiteX36" fmla="*/ 1550279 w 2414539"/>
                <a:gd name="connsiteY36" fmla="*/ 12955 h 2219041"/>
                <a:gd name="connsiteX37" fmla="*/ 2012858 w 2414539"/>
                <a:gd name="connsiteY37" fmla="*/ 174320 h 2219041"/>
                <a:gd name="connsiteX38" fmla="*/ 2389376 w 2414539"/>
                <a:gd name="connsiteY38" fmla="*/ 604625 h 2219041"/>
                <a:gd name="connsiteX39" fmla="*/ 2357102 w 2414539"/>
                <a:gd name="connsiteY39" fmla="*/ 561595 h 2219041"/>
                <a:gd name="connsiteX0" fmla="*/ 1076943 w 2414539"/>
                <a:gd name="connsiteY0" fmla="*/ 1131750 h 2261756"/>
                <a:gd name="connsiteX1" fmla="*/ 1044670 w 2414539"/>
                <a:gd name="connsiteY1" fmla="*/ 970385 h 2261756"/>
                <a:gd name="connsiteX2" fmla="*/ 1238307 w 2414539"/>
                <a:gd name="connsiteY2" fmla="*/ 884324 h 2261756"/>
                <a:gd name="connsiteX3" fmla="*/ 1399672 w 2414539"/>
                <a:gd name="connsiteY3" fmla="*/ 991901 h 2261756"/>
                <a:gd name="connsiteX4" fmla="*/ 1453460 w 2414539"/>
                <a:gd name="connsiteY4" fmla="*/ 1185538 h 2261756"/>
                <a:gd name="connsiteX5" fmla="*/ 1388914 w 2414539"/>
                <a:gd name="connsiteY5" fmla="*/ 1325388 h 2261756"/>
                <a:gd name="connsiteX6" fmla="*/ 1259823 w 2414539"/>
                <a:gd name="connsiteY6" fmla="*/ 1454479 h 2261756"/>
                <a:gd name="connsiteX7" fmla="*/ 990881 w 2414539"/>
                <a:gd name="connsiteY7" fmla="*/ 1454480 h 2261756"/>
                <a:gd name="connsiteX8" fmla="*/ 829516 w 2414539"/>
                <a:gd name="connsiteY8" fmla="*/ 1336145 h 2261756"/>
                <a:gd name="connsiteX9" fmla="*/ 764971 w 2414539"/>
                <a:gd name="connsiteY9" fmla="*/ 1217811 h 2261756"/>
                <a:gd name="connsiteX10" fmla="*/ 764971 w 2414539"/>
                <a:gd name="connsiteY10" fmla="*/ 938112 h 2261756"/>
                <a:gd name="connsiteX11" fmla="*/ 958608 w 2414539"/>
                <a:gd name="connsiteY11" fmla="*/ 733717 h 2261756"/>
                <a:gd name="connsiteX12" fmla="*/ 1259823 w 2414539"/>
                <a:gd name="connsiteY12" fmla="*/ 658414 h 2261756"/>
                <a:gd name="connsiteX13" fmla="*/ 1582552 w 2414539"/>
                <a:gd name="connsiteY13" fmla="*/ 744475 h 2261756"/>
                <a:gd name="connsiteX14" fmla="*/ 1786947 w 2414539"/>
                <a:gd name="connsiteY14" fmla="*/ 873567 h 2261756"/>
                <a:gd name="connsiteX15" fmla="*/ 1883767 w 2414539"/>
                <a:gd name="connsiteY15" fmla="*/ 1153265 h 2261756"/>
                <a:gd name="connsiteX16" fmla="*/ 1851493 w 2414539"/>
                <a:gd name="connsiteY16" fmla="*/ 1422206 h 2261756"/>
                <a:gd name="connsiteX17" fmla="*/ 1668613 w 2414539"/>
                <a:gd name="connsiteY17" fmla="*/ 1605086 h 2261756"/>
                <a:gd name="connsiteX18" fmla="*/ 1388914 w 2414539"/>
                <a:gd name="connsiteY18" fmla="*/ 1777209 h 2261756"/>
                <a:gd name="connsiteX19" fmla="*/ 1023154 w 2414539"/>
                <a:gd name="connsiteY19" fmla="*/ 1852513 h 2261756"/>
                <a:gd name="connsiteX20" fmla="*/ 646637 w 2414539"/>
                <a:gd name="connsiteY20" fmla="*/ 1680390 h 2261756"/>
                <a:gd name="connsiteX21" fmla="*/ 496030 w 2414539"/>
                <a:gd name="connsiteY21" fmla="*/ 1411449 h 2261756"/>
                <a:gd name="connsiteX22" fmla="*/ 431484 w 2414539"/>
                <a:gd name="connsiteY22" fmla="*/ 927355 h 2261756"/>
                <a:gd name="connsiteX23" fmla="*/ 700425 w 2414539"/>
                <a:gd name="connsiteY23" fmla="*/ 443261 h 2261756"/>
                <a:gd name="connsiteX24" fmla="*/ 1259823 w 2414539"/>
                <a:gd name="connsiteY24" fmla="*/ 303411 h 2261756"/>
                <a:gd name="connsiteX25" fmla="*/ 1668613 w 2414539"/>
                <a:gd name="connsiteY25" fmla="*/ 410988 h 2261756"/>
                <a:gd name="connsiteX26" fmla="*/ 2012858 w 2414539"/>
                <a:gd name="connsiteY26" fmla="*/ 626141 h 2261756"/>
                <a:gd name="connsiteX27" fmla="*/ 2206497 w 2414539"/>
                <a:gd name="connsiteY27" fmla="*/ 1002659 h 2261756"/>
                <a:gd name="connsiteX28" fmla="*/ 2141950 w 2414539"/>
                <a:gd name="connsiteY28" fmla="*/ 1658875 h 2261756"/>
                <a:gd name="connsiteX29" fmla="*/ 1604068 w 2414539"/>
                <a:gd name="connsiteY29" fmla="*/ 2089181 h 2261756"/>
                <a:gd name="connsiteX30" fmla="*/ 1001638 w 2414539"/>
                <a:gd name="connsiteY30" fmla="*/ 2261303 h 2261756"/>
                <a:gd name="connsiteX31" fmla="*/ 452999 w 2414539"/>
                <a:gd name="connsiteY31" fmla="*/ 2046150 h 2261756"/>
                <a:gd name="connsiteX32" fmla="*/ 130269 w 2414539"/>
                <a:gd name="connsiteY32" fmla="*/ 1723420 h 2261756"/>
                <a:gd name="connsiteX33" fmla="*/ 1177 w 2414539"/>
                <a:gd name="connsiteY33" fmla="*/ 1045689 h 2261756"/>
                <a:gd name="connsiteX34" fmla="*/ 194815 w 2414539"/>
                <a:gd name="connsiteY34" fmla="*/ 324927 h 2261756"/>
                <a:gd name="connsiteX35" fmla="*/ 775729 w 2414539"/>
                <a:gd name="connsiteY35" fmla="*/ 45227 h 2261756"/>
                <a:gd name="connsiteX36" fmla="*/ 1550279 w 2414539"/>
                <a:gd name="connsiteY36" fmla="*/ 12955 h 2261756"/>
                <a:gd name="connsiteX37" fmla="*/ 2012858 w 2414539"/>
                <a:gd name="connsiteY37" fmla="*/ 174320 h 2261756"/>
                <a:gd name="connsiteX38" fmla="*/ 2389376 w 2414539"/>
                <a:gd name="connsiteY38" fmla="*/ 604625 h 2261756"/>
                <a:gd name="connsiteX39" fmla="*/ 2357102 w 2414539"/>
                <a:gd name="connsiteY39" fmla="*/ 561595 h 2261756"/>
                <a:gd name="connsiteX0" fmla="*/ 1076868 w 2414464"/>
                <a:gd name="connsiteY0" fmla="*/ 1131750 h 2261756"/>
                <a:gd name="connsiteX1" fmla="*/ 1044595 w 2414464"/>
                <a:gd name="connsiteY1" fmla="*/ 970385 h 2261756"/>
                <a:gd name="connsiteX2" fmla="*/ 1238232 w 2414464"/>
                <a:gd name="connsiteY2" fmla="*/ 884324 h 2261756"/>
                <a:gd name="connsiteX3" fmla="*/ 1399597 w 2414464"/>
                <a:gd name="connsiteY3" fmla="*/ 991901 h 2261756"/>
                <a:gd name="connsiteX4" fmla="*/ 1453385 w 2414464"/>
                <a:gd name="connsiteY4" fmla="*/ 1185538 h 2261756"/>
                <a:gd name="connsiteX5" fmla="*/ 1388839 w 2414464"/>
                <a:gd name="connsiteY5" fmla="*/ 1325388 h 2261756"/>
                <a:gd name="connsiteX6" fmla="*/ 1259748 w 2414464"/>
                <a:gd name="connsiteY6" fmla="*/ 1454479 h 2261756"/>
                <a:gd name="connsiteX7" fmla="*/ 990806 w 2414464"/>
                <a:gd name="connsiteY7" fmla="*/ 1454480 h 2261756"/>
                <a:gd name="connsiteX8" fmla="*/ 829441 w 2414464"/>
                <a:gd name="connsiteY8" fmla="*/ 1336145 h 2261756"/>
                <a:gd name="connsiteX9" fmla="*/ 764896 w 2414464"/>
                <a:gd name="connsiteY9" fmla="*/ 1217811 h 2261756"/>
                <a:gd name="connsiteX10" fmla="*/ 764896 w 2414464"/>
                <a:gd name="connsiteY10" fmla="*/ 938112 h 2261756"/>
                <a:gd name="connsiteX11" fmla="*/ 958533 w 2414464"/>
                <a:gd name="connsiteY11" fmla="*/ 733717 h 2261756"/>
                <a:gd name="connsiteX12" fmla="*/ 1259748 w 2414464"/>
                <a:gd name="connsiteY12" fmla="*/ 658414 h 2261756"/>
                <a:gd name="connsiteX13" fmla="*/ 1582477 w 2414464"/>
                <a:gd name="connsiteY13" fmla="*/ 744475 h 2261756"/>
                <a:gd name="connsiteX14" fmla="*/ 1786872 w 2414464"/>
                <a:gd name="connsiteY14" fmla="*/ 873567 h 2261756"/>
                <a:gd name="connsiteX15" fmla="*/ 1883692 w 2414464"/>
                <a:gd name="connsiteY15" fmla="*/ 1153265 h 2261756"/>
                <a:gd name="connsiteX16" fmla="*/ 1851418 w 2414464"/>
                <a:gd name="connsiteY16" fmla="*/ 1422206 h 2261756"/>
                <a:gd name="connsiteX17" fmla="*/ 1668538 w 2414464"/>
                <a:gd name="connsiteY17" fmla="*/ 1605086 h 2261756"/>
                <a:gd name="connsiteX18" fmla="*/ 1388839 w 2414464"/>
                <a:gd name="connsiteY18" fmla="*/ 1777209 h 2261756"/>
                <a:gd name="connsiteX19" fmla="*/ 1023079 w 2414464"/>
                <a:gd name="connsiteY19" fmla="*/ 1852513 h 2261756"/>
                <a:gd name="connsiteX20" fmla="*/ 646562 w 2414464"/>
                <a:gd name="connsiteY20" fmla="*/ 1680390 h 2261756"/>
                <a:gd name="connsiteX21" fmla="*/ 495955 w 2414464"/>
                <a:gd name="connsiteY21" fmla="*/ 1411449 h 2261756"/>
                <a:gd name="connsiteX22" fmla="*/ 431409 w 2414464"/>
                <a:gd name="connsiteY22" fmla="*/ 927355 h 2261756"/>
                <a:gd name="connsiteX23" fmla="*/ 700350 w 2414464"/>
                <a:gd name="connsiteY23" fmla="*/ 443261 h 2261756"/>
                <a:gd name="connsiteX24" fmla="*/ 1259748 w 2414464"/>
                <a:gd name="connsiteY24" fmla="*/ 303411 h 2261756"/>
                <a:gd name="connsiteX25" fmla="*/ 1668538 w 2414464"/>
                <a:gd name="connsiteY25" fmla="*/ 410988 h 2261756"/>
                <a:gd name="connsiteX26" fmla="*/ 2012783 w 2414464"/>
                <a:gd name="connsiteY26" fmla="*/ 626141 h 2261756"/>
                <a:gd name="connsiteX27" fmla="*/ 2206422 w 2414464"/>
                <a:gd name="connsiteY27" fmla="*/ 1002659 h 2261756"/>
                <a:gd name="connsiteX28" fmla="*/ 2141875 w 2414464"/>
                <a:gd name="connsiteY28" fmla="*/ 1658875 h 2261756"/>
                <a:gd name="connsiteX29" fmla="*/ 1603993 w 2414464"/>
                <a:gd name="connsiteY29" fmla="*/ 2089181 h 2261756"/>
                <a:gd name="connsiteX30" fmla="*/ 1001563 w 2414464"/>
                <a:gd name="connsiteY30" fmla="*/ 2261303 h 2261756"/>
                <a:gd name="connsiteX31" fmla="*/ 420651 w 2414464"/>
                <a:gd name="connsiteY31" fmla="*/ 2046150 h 2261756"/>
                <a:gd name="connsiteX32" fmla="*/ 130194 w 2414464"/>
                <a:gd name="connsiteY32" fmla="*/ 1723420 h 2261756"/>
                <a:gd name="connsiteX33" fmla="*/ 1102 w 2414464"/>
                <a:gd name="connsiteY33" fmla="*/ 1045689 h 2261756"/>
                <a:gd name="connsiteX34" fmla="*/ 194740 w 2414464"/>
                <a:gd name="connsiteY34" fmla="*/ 324927 h 2261756"/>
                <a:gd name="connsiteX35" fmla="*/ 775654 w 2414464"/>
                <a:gd name="connsiteY35" fmla="*/ 45227 h 2261756"/>
                <a:gd name="connsiteX36" fmla="*/ 1550204 w 2414464"/>
                <a:gd name="connsiteY36" fmla="*/ 12955 h 2261756"/>
                <a:gd name="connsiteX37" fmla="*/ 2012783 w 2414464"/>
                <a:gd name="connsiteY37" fmla="*/ 174320 h 2261756"/>
                <a:gd name="connsiteX38" fmla="*/ 2389301 w 2414464"/>
                <a:gd name="connsiteY38" fmla="*/ 604625 h 2261756"/>
                <a:gd name="connsiteX39" fmla="*/ 2357027 w 2414464"/>
                <a:gd name="connsiteY39" fmla="*/ 561595 h 2261756"/>
                <a:gd name="connsiteX0" fmla="*/ 1076868 w 2414464"/>
                <a:gd name="connsiteY0" fmla="*/ 1156563 h 2286569"/>
                <a:gd name="connsiteX1" fmla="*/ 1044595 w 2414464"/>
                <a:gd name="connsiteY1" fmla="*/ 995198 h 2286569"/>
                <a:gd name="connsiteX2" fmla="*/ 1238232 w 2414464"/>
                <a:gd name="connsiteY2" fmla="*/ 909137 h 2286569"/>
                <a:gd name="connsiteX3" fmla="*/ 1399597 w 2414464"/>
                <a:gd name="connsiteY3" fmla="*/ 1016714 h 2286569"/>
                <a:gd name="connsiteX4" fmla="*/ 1453385 w 2414464"/>
                <a:gd name="connsiteY4" fmla="*/ 1210351 h 2286569"/>
                <a:gd name="connsiteX5" fmla="*/ 1388839 w 2414464"/>
                <a:gd name="connsiteY5" fmla="*/ 1350201 h 2286569"/>
                <a:gd name="connsiteX6" fmla="*/ 1259748 w 2414464"/>
                <a:gd name="connsiteY6" fmla="*/ 1479292 h 2286569"/>
                <a:gd name="connsiteX7" fmla="*/ 990806 w 2414464"/>
                <a:gd name="connsiteY7" fmla="*/ 1479293 h 2286569"/>
                <a:gd name="connsiteX8" fmla="*/ 829441 w 2414464"/>
                <a:gd name="connsiteY8" fmla="*/ 1360958 h 2286569"/>
                <a:gd name="connsiteX9" fmla="*/ 764896 w 2414464"/>
                <a:gd name="connsiteY9" fmla="*/ 1242624 h 2286569"/>
                <a:gd name="connsiteX10" fmla="*/ 764896 w 2414464"/>
                <a:gd name="connsiteY10" fmla="*/ 962925 h 2286569"/>
                <a:gd name="connsiteX11" fmla="*/ 958533 w 2414464"/>
                <a:gd name="connsiteY11" fmla="*/ 758530 h 2286569"/>
                <a:gd name="connsiteX12" fmla="*/ 1259748 w 2414464"/>
                <a:gd name="connsiteY12" fmla="*/ 683227 h 2286569"/>
                <a:gd name="connsiteX13" fmla="*/ 1582477 w 2414464"/>
                <a:gd name="connsiteY13" fmla="*/ 769288 h 2286569"/>
                <a:gd name="connsiteX14" fmla="*/ 1786872 w 2414464"/>
                <a:gd name="connsiteY14" fmla="*/ 898380 h 2286569"/>
                <a:gd name="connsiteX15" fmla="*/ 1883692 w 2414464"/>
                <a:gd name="connsiteY15" fmla="*/ 1178078 h 2286569"/>
                <a:gd name="connsiteX16" fmla="*/ 1851418 w 2414464"/>
                <a:gd name="connsiteY16" fmla="*/ 1447019 h 2286569"/>
                <a:gd name="connsiteX17" fmla="*/ 1668538 w 2414464"/>
                <a:gd name="connsiteY17" fmla="*/ 1629899 h 2286569"/>
                <a:gd name="connsiteX18" fmla="*/ 1388839 w 2414464"/>
                <a:gd name="connsiteY18" fmla="*/ 1802022 h 2286569"/>
                <a:gd name="connsiteX19" fmla="*/ 1023079 w 2414464"/>
                <a:gd name="connsiteY19" fmla="*/ 1877326 h 2286569"/>
                <a:gd name="connsiteX20" fmla="*/ 646562 w 2414464"/>
                <a:gd name="connsiteY20" fmla="*/ 1705203 h 2286569"/>
                <a:gd name="connsiteX21" fmla="*/ 495955 w 2414464"/>
                <a:gd name="connsiteY21" fmla="*/ 1436262 h 2286569"/>
                <a:gd name="connsiteX22" fmla="*/ 431409 w 2414464"/>
                <a:gd name="connsiteY22" fmla="*/ 952168 h 2286569"/>
                <a:gd name="connsiteX23" fmla="*/ 700350 w 2414464"/>
                <a:gd name="connsiteY23" fmla="*/ 468074 h 2286569"/>
                <a:gd name="connsiteX24" fmla="*/ 1259748 w 2414464"/>
                <a:gd name="connsiteY24" fmla="*/ 328224 h 2286569"/>
                <a:gd name="connsiteX25" fmla="*/ 1668538 w 2414464"/>
                <a:gd name="connsiteY25" fmla="*/ 435801 h 2286569"/>
                <a:gd name="connsiteX26" fmla="*/ 2012783 w 2414464"/>
                <a:gd name="connsiteY26" fmla="*/ 650954 h 2286569"/>
                <a:gd name="connsiteX27" fmla="*/ 2206422 w 2414464"/>
                <a:gd name="connsiteY27" fmla="*/ 1027472 h 2286569"/>
                <a:gd name="connsiteX28" fmla="*/ 2141875 w 2414464"/>
                <a:gd name="connsiteY28" fmla="*/ 1683688 h 2286569"/>
                <a:gd name="connsiteX29" fmla="*/ 1603993 w 2414464"/>
                <a:gd name="connsiteY29" fmla="*/ 2113994 h 2286569"/>
                <a:gd name="connsiteX30" fmla="*/ 1001563 w 2414464"/>
                <a:gd name="connsiteY30" fmla="*/ 2286116 h 2286569"/>
                <a:gd name="connsiteX31" fmla="*/ 420651 w 2414464"/>
                <a:gd name="connsiteY31" fmla="*/ 2070963 h 2286569"/>
                <a:gd name="connsiteX32" fmla="*/ 130194 w 2414464"/>
                <a:gd name="connsiteY32" fmla="*/ 1748233 h 2286569"/>
                <a:gd name="connsiteX33" fmla="*/ 1102 w 2414464"/>
                <a:gd name="connsiteY33" fmla="*/ 1070502 h 2286569"/>
                <a:gd name="connsiteX34" fmla="*/ 194740 w 2414464"/>
                <a:gd name="connsiteY34" fmla="*/ 349740 h 2286569"/>
                <a:gd name="connsiteX35" fmla="*/ 775654 w 2414464"/>
                <a:gd name="connsiteY35" fmla="*/ 27010 h 2286569"/>
                <a:gd name="connsiteX36" fmla="*/ 1550204 w 2414464"/>
                <a:gd name="connsiteY36" fmla="*/ 37768 h 2286569"/>
                <a:gd name="connsiteX37" fmla="*/ 2012783 w 2414464"/>
                <a:gd name="connsiteY37" fmla="*/ 199133 h 2286569"/>
                <a:gd name="connsiteX38" fmla="*/ 2389301 w 2414464"/>
                <a:gd name="connsiteY38" fmla="*/ 629438 h 2286569"/>
                <a:gd name="connsiteX39" fmla="*/ 2357027 w 2414464"/>
                <a:gd name="connsiteY39" fmla="*/ 586408 h 2286569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59748 w 2414464"/>
                <a:gd name="connsiteY24" fmla="*/ 338225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700350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431409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95955 w 2414464"/>
                <a:gd name="connsiteY21" fmla="*/ 1446263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15204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23079 w 2414464"/>
                <a:gd name="connsiteY19" fmla="*/ 1887327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388839 w 2414464"/>
                <a:gd name="connsiteY18" fmla="*/ 1812023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668538 w 2414464"/>
                <a:gd name="connsiteY17" fmla="*/ 1639900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489294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259748 w 2414464"/>
                <a:gd name="connsiteY6" fmla="*/ 1489293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388839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53385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59748 w 2414464"/>
                <a:gd name="connsiteY12" fmla="*/ 693228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668538 w 2414464"/>
                <a:gd name="connsiteY25" fmla="*/ 445802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582477 w 2414464"/>
                <a:gd name="connsiteY13" fmla="*/ 779289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58533 w 2414464"/>
                <a:gd name="connsiteY11" fmla="*/ 768531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64896 w 2414464"/>
                <a:gd name="connsiteY10" fmla="*/ 972926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52625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829441 w 2414464"/>
                <a:gd name="connsiteY8" fmla="*/ 1370959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64896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14464"/>
                <a:gd name="connsiteY0" fmla="*/ 1166564 h 2296570"/>
                <a:gd name="connsiteX1" fmla="*/ 1044595 w 2414464"/>
                <a:gd name="connsiteY1" fmla="*/ 1005199 h 2296570"/>
                <a:gd name="connsiteX2" fmla="*/ 1238232 w 2414464"/>
                <a:gd name="connsiteY2" fmla="*/ 919138 h 2296570"/>
                <a:gd name="connsiteX3" fmla="*/ 1399597 w 2414464"/>
                <a:gd name="connsiteY3" fmla="*/ 1026715 h 2296570"/>
                <a:gd name="connsiteX4" fmla="*/ 1485657 w 2414464"/>
                <a:gd name="connsiteY4" fmla="*/ 1220352 h 2296570"/>
                <a:gd name="connsiteX5" fmla="*/ 1442627 w 2414464"/>
                <a:gd name="connsiteY5" fmla="*/ 1360202 h 2296570"/>
                <a:gd name="connsiteX6" fmla="*/ 1335051 w 2414464"/>
                <a:gd name="connsiteY6" fmla="*/ 1521566 h 2296570"/>
                <a:gd name="connsiteX7" fmla="*/ 990806 w 2414464"/>
                <a:gd name="connsiteY7" fmla="*/ 1586113 h 2296570"/>
                <a:gd name="connsiteX8" fmla="*/ 775653 w 2414464"/>
                <a:gd name="connsiteY8" fmla="*/ 1413990 h 2296570"/>
                <a:gd name="connsiteX9" fmla="*/ 743381 w 2414464"/>
                <a:gd name="connsiteY9" fmla="*/ 1284898 h 2296570"/>
                <a:gd name="connsiteX10" fmla="*/ 732623 w 2414464"/>
                <a:gd name="connsiteY10" fmla="*/ 962169 h 2296570"/>
                <a:gd name="connsiteX11" fmla="*/ 926261 w 2414464"/>
                <a:gd name="connsiteY11" fmla="*/ 714743 h 2296570"/>
                <a:gd name="connsiteX12" fmla="*/ 1270506 w 2414464"/>
                <a:gd name="connsiteY12" fmla="*/ 607166 h 2296570"/>
                <a:gd name="connsiteX13" fmla="*/ 1625508 w 2414464"/>
                <a:gd name="connsiteY13" fmla="*/ 725501 h 2296570"/>
                <a:gd name="connsiteX14" fmla="*/ 1786872 w 2414464"/>
                <a:gd name="connsiteY14" fmla="*/ 908381 h 2296570"/>
                <a:gd name="connsiteX15" fmla="*/ 1883692 w 2414464"/>
                <a:gd name="connsiteY15" fmla="*/ 1188079 h 2296570"/>
                <a:gd name="connsiteX16" fmla="*/ 1851418 w 2414464"/>
                <a:gd name="connsiteY16" fmla="*/ 1457020 h 2296570"/>
                <a:gd name="connsiteX17" fmla="*/ 1722327 w 2414464"/>
                <a:gd name="connsiteY17" fmla="*/ 1650658 h 2296570"/>
                <a:gd name="connsiteX18" fmla="*/ 1474900 w 2414464"/>
                <a:gd name="connsiteY18" fmla="*/ 1844296 h 2296570"/>
                <a:gd name="connsiteX19" fmla="*/ 1066110 w 2414464"/>
                <a:gd name="connsiteY19" fmla="*/ 1930358 h 2296570"/>
                <a:gd name="connsiteX20" fmla="*/ 646562 w 2414464"/>
                <a:gd name="connsiteY20" fmla="*/ 1779750 h 2296570"/>
                <a:gd name="connsiteX21" fmla="*/ 442166 w 2414464"/>
                <a:gd name="connsiteY21" fmla="*/ 1478536 h 2296570"/>
                <a:gd name="connsiteX22" fmla="*/ 366864 w 2414464"/>
                <a:gd name="connsiteY22" fmla="*/ 962169 h 2296570"/>
                <a:gd name="connsiteX23" fmla="*/ 646562 w 2414464"/>
                <a:gd name="connsiteY23" fmla="*/ 478075 h 2296570"/>
                <a:gd name="connsiteX24" fmla="*/ 1248990 w 2414464"/>
                <a:gd name="connsiteY24" fmla="*/ 284436 h 2296570"/>
                <a:gd name="connsiteX25" fmla="*/ 1722326 w 2414464"/>
                <a:gd name="connsiteY25" fmla="*/ 402771 h 2296570"/>
                <a:gd name="connsiteX26" fmla="*/ 2012783 w 2414464"/>
                <a:gd name="connsiteY26" fmla="*/ 660955 h 2296570"/>
                <a:gd name="connsiteX27" fmla="*/ 2206422 w 2414464"/>
                <a:gd name="connsiteY27" fmla="*/ 1037473 h 2296570"/>
                <a:gd name="connsiteX28" fmla="*/ 2141875 w 2414464"/>
                <a:gd name="connsiteY28" fmla="*/ 1693689 h 2296570"/>
                <a:gd name="connsiteX29" fmla="*/ 1603993 w 2414464"/>
                <a:gd name="connsiteY29" fmla="*/ 2123995 h 2296570"/>
                <a:gd name="connsiteX30" fmla="*/ 1001563 w 2414464"/>
                <a:gd name="connsiteY30" fmla="*/ 2296117 h 2296570"/>
                <a:gd name="connsiteX31" fmla="*/ 420651 w 2414464"/>
                <a:gd name="connsiteY31" fmla="*/ 2080964 h 2296570"/>
                <a:gd name="connsiteX32" fmla="*/ 130194 w 2414464"/>
                <a:gd name="connsiteY32" fmla="*/ 1758234 h 2296570"/>
                <a:gd name="connsiteX33" fmla="*/ 1102 w 2414464"/>
                <a:gd name="connsiteY33" fmla="*/ 1080503 h 2296570"/>
                <a:gd name="connsiteX34" fmla="*/ 194740 w 2414464"/>
                <a:gd name="connsiteY34" fmla="*/ 359741 h 2296570"/>
                <a:gd name="connsiteX35" fmla="*/ 775654 w 2414464"/>
                <a:gd name="connsiteY35" fmla="*/ 37011 h 2296570"/>
                <a:gd name="connsiteX36" fmla="*/ 1550204 w 2414464"/>
                <a:gd name="connsiteY36" fmla="*/ 26253 h 2296570"/>
                <a:gd name="connsiteX37" fmla="*/ 2012783 w 2414464"/>
                <a:gd name="connsiteY37" fmla="*/ 209134 h 2296570"/>
                <a:gd name="connsiteX38" fmla="*/ 2389301 w 2414464"/>
                <a:gd name="connsiteY38" fmla="*/ 639439 h 2296570"/>
                <a:gd name="connsiteX39" fmla="*/ 2357027 w 2414464"/>
                <a:gd name="connsiteY39" fmla="*/ 596409 h 2296570"/>
                <a:gd name="connsiteX0" fmla="*/ 1076868 w 2402410"/>
                <a:gd name="connsiteY0" fmla="*/ 1166564 h 2296570"/>
                <a:gd name="connsiteX1" fmla="*/ 1044595 w 2402410"/>
                <a:gd name="connsiteY1" fmla="*/ 1005199 h 2296570"/>
                <a:gd name="connsiteX2" fmla="*/ 1238232 w 2402410"/>
                <a:gd name="connsiteY2" fmla="*/ 919138 h 2296570"/>
                <a:gd name="connsiteX3" fmla="*/ 1399597 w 2402410"/>
                <a:gd name="connsiteY3" fmla="*/ 1026715 h 2296570"/>
                <a:gd name="connsiteX4" fmla="*/ 1485657 w 2402410"/>
                <a:gd name="connsiteY4" fmla="*/ 1220352 h 2296570"/>
                <a:gd name="connsiteX5" fmla="*/ 1442627 w 2402410"/>
                <a:gd name="connsiteY5" fmla="*/ 1360202 h 2296570"/>
                <a:gd name="connsiteX6" fmla="*/ 1335051 w 2402410"/>
                <a:gd name="connsiteY6" fmla="*/ 1521566 h 2296570"/>
                <a:gd name="connsiteX7" fmla="*/ 990806 w 2402410"/>
                <a:gd name="connsiteY7" fmla="*/ 1586113 h 2296570"/>
                <a:gd name="connsiteX8" fmla="*/ 775653 w 2402410"/>
                <a:gd name="connsiteY8" fmla="*/ 1413990 h 2296570"/>
                <a:gd name="connsiteX9" fmla="*/ 743381 w 2402410"/>
                <a:gd name="connsiteY9" fmla="*/ 1284898 h 2296570"/>
                <a:gd name="connsiteX10" fmla="*/ 732623 w 2402410"/>
                <a:gd name="connsiteY10" fmla="*/ 962169 h 2296570"/>
                <a:gd name="connsiteX11" fmla="*/ 926261 w 2402410"/>
                <a:gd name="connsiteY11" fmla="*/ 714743 h 2296570"/>
                <a:gd name="connsiteX12" fmla="*/ 1270506 w 2402410"/>
                <a:gd name="connsiteY12" fmla="*/ 607166 h 2296570"/>
                <a:gd name="connsiteX13" fmla="*/ 1625508 w 2402410"/>
                <a:gd name="connsiteY13" fmla="*/ 725501 h 2296570"/>
                <a:gd name="connsiteX14" fmla="*/ 1786872 w 2402410"/>
                <a:gd name="connsiteY14" fmla="*/ 908381 h 2296570"/>
                <a:gd name="connsiteX15" fmla="*/ 1883692 w 2402410"/>
                <a:gd name="connsiteY15" fmla="*/ 1188079 h 2296570"/>
                <a:gd name="connsiteX16" fmla="*/ 1851418 w 2402410"/>
                <a:gd name="connsiteY16" fmla="*/ 1457020 h 2296570"/>
                <a:gd name="connsiteX17" fmla="*/ 1722327 w 2402410"/>
                <a:gd name="connsiteY17" fmla="*/ 1650658 h 2296570"/>
                <a:gd name="connsiteX18" fmla="*/ 1474900 w 2402410"/>
                <a:gd name="connsiteY18" fmla="*/ 1844296 h 2296570"/>
                <a:gd name="connsiteX19" fmla="*/ 1066110 w 2402410"/>
                <a:gd name="connsiteY19" fmla="*/ 1930358 h 2296570"/>
                <a:gd name="connsiteX20" fmla="*/ 646562 w 2402410"/>
                <a:gd name="connsiteY20" fmla="*/ 1779750 h 2296570"/>
                <a:gd name="connsiteX21" fmla="*/ 442166 w 2402410"/>
                <a:gd name="connsiteY21" fmla="*/ 1478536 h 2296570"/>
                <a:gd name="connsiteX22" fmla="*/ 366864 w 2402410"/>
                <a:gd name="connsiteY22" fmla="*/ 962169 h 2296570"/>
                <a:gd name="connsiteX23" fmla="*/ 646562 w 2402410"/>
                <a:gd name="connsiteY23" fmla="*/ 478075 h 2296570"/>
                <a:gd name="connsiteX24" fmla="*/ 1248990 w 2402410"/>
                <a:gd name="connsiteY24" fmla="*/ 284436 h 2296570"/>
                <a:gd name="connsiteX25" fmla="*/ 1722326 w 2402410"/>
                <a:gd name="connsiteY25" fmla="*/ 402771 h 2296570"/>
                <a:gd name="connsiteX26" fmla="*/ 2012783 w 2402410"/>
                <a:gd name="connsiteY26" fmla="*/ 660955 h 2296570"/>
                <a:gd name="connsiteX27" fmla="*/ 2206422 w 2402410"/>
                <a:gd name="connsiteY27" fmla="*/ 1037473 h 2296570"/>
                <a:gd name="connsiteX28" fmla="*/ 2141875 w 2402410"/>
                <a:gd name="connsiteY28" fmla="*/ 1693689 h 2296570"/>
                <a:gd name="connsiteX29" fmla="*/ 1603993 w 2402410"/>
                <a:gd name="connsiteY29" fmla="*/ 2123995 h 2296570"/>
                <a:gd name="connsiteX30" fmla="*/ 1001563 w 2402410"/>
                <a:gd name="connsiteY30" fmla="*/ 2296117 h 2296570"/>
                <a:gd name="connsiteX31" fmla="*/ 420651 w 2402410"/>
                <a:gd name="connsiteY31" fmla="*/ 2080964 h 2296570"/>
                <a:gd name="connsiteX32" fmla="*/ 130194 w 2402410"/>
                <a:gd name="connsiteY32" fmla="*/ 1758234 h 2296570"/>
                <a:gd name="connsiteX33" fmla="*/ 1102 w 2402410"/>
                <a:gd name="connsiteY33" fmla="*/ 1080503 h 2296570"/>
                <a:gd name="connsiteX34" fmla="*/ 194740 w 2402410"/>
                <a:gd name="connsiteY34" fmla="*/ 359741 h 2296570"/>
                <a:gd name="connsiteX35" fmla="*/ 775654 w 2402410"/>
                <a:gd name="connsiteY35" fmla="*/ 37011 h 2296570"/>
                <a:gd name="connsiteX36" fmla="*/ 1550204 w 2402410"/>
                <a:gd name="connsiteY36" fmla="*/ 26253 h 2296570"/>
                <a:gd name="connsiteX37" fmla="*/ 2012783 w 2402410"/>
                <a:gd name="connsiteY37" fmla="*/ 209134 h 2296570"/>
                <a:gd name="connsiteX38" fmla="*/ 2389301 w 2402410"/>
                <a:gd name="connsiteY38" fmla="*/ 639439 h 2296570"/>
                <a:gd name="connsiteX39" fmla="*/ 2303239 w 2402410"/>
                <a:gd name="connsiteY39" fmla="*/ 564136 h 2296570"/>
                <a:gd name="connsiteX0" fmla="*/ 1076868 w 2365191"/>
                <a:gd name="connsiteY0" fmla="*/ 1166564 h 2296570"/>
                <a:gd name="connsiteX1" fmla="*/ 1044595 w 2365191"/>
                <a:gd name="connsiteY1" fmla="*/ 1005199 h 2296570"/>
                <a:gd name="connsiteX2" fmla="*/ 1238232 w 2365191"/>
                <a:gd name="connsiteY2" fmla="*/ 919138 h 2296570"/>
                <a:gd name="connsiteX3" fmla="*/ 1399597 w 2365191"/>
                <a:gd name="connsiteY3" fmla="*/ 1026715 h 2296570"/>
                <a:gd name="connsiteX4" fmla="*/ 1485657 w 2365191"/>
                <a:gd name="connsiteY4" fmla="*/ 1220352 h 2296570"/>
                <a:gd name="connsiteX5" fmla="*/ 1442627 w 2365191"/>
                <a:gd name="connsiteY5" fmla="*/ 1360202 h 2296570"/>
                <a:gd name="connsiteX6" fmla="*/ 1335051 w 2365191"/>
                <a:gd name="connsiteY6" fmla="*/ 1521566 h 2296570"/>
                <a:gd name="connsiteX7" fmla="*/ 990806 w 2365191"/>
                <a:gd name="connsiteY7" fmla="*/ 1586113 h 2296570"/>
                <a:gd name="connsiteX8" fmla="*/ 775653 w 2365191"/>
                <a:gd name="connsiteY8" fmla="*/ 1413990 h 2296570"/>
                <a:gd name="connsiteX9" fmla="*/ 743381 w 2365191"/>
                <a:gd name="connsiteY9" fmla="*/ 1284898 h 2296570"/>
                <a:gd name="connsiteX10" fmla="*/ 732623 w 2365191"/>
                <a:gd name="connsiteY10" fmla="*/ 962169 h 2296570"/>
                <a:gd name="connsiteX11" fmla="*/ 926261 w 2365191"/>
                <a:gd name="connsiteY11" fmla="*/ 714743 h 2296570"/>
                <a:gd name="connsiteX12" fmla="*/ 1270506 w 2365191"/>
                <a:gd name="connsiteY12" fmla="*/ 607166 h 2296570"/>
                <a:gd name="connsiteX13" fmla="*/ 1625508 w 2365191"/>
                <a:gd name="connsiteY13" fmla="*/ 725501 h 2296570"/>
                <a:gd name="connsiteX14" fmla="*/ 1786872 w 2365191"/>
                <a:gd name="connsiteY14" fmla="*/ 908381 h 2296570"/>
                <a:gd name="connsiteX15" fmla="*/ 1883692 w 2365191"/>
                <a:gd name="connsiteY15" fmla="*/ 1188079 h 2296570"/>
                <a:gd name="connsiteX16" fmla="*/ 1851418 w 2365191"/>
                <a:gd name="connsiteY16" fmla="*/ 1457020 h 2296570"/>
                <a:gd name="connsiteX17" fmla="*/ 1722327 w 2365191"/>
                <a:gd name="connsiteY17" fmla="*/ 1650658 h 2296570"/>
                <a:gd name="connsiteX18" fmla="*/ 1474900 w 2365191"/>
                <a:gd name="connsiteY18" fmla="*/ 1844296 h 2296570"/>
                <a:gd name="connsiteX19" fmla="*/ 1066110 w 2365191"/>
                <a:gd name="connsiteY19" fmla="*/ 1930358 h 2296570"/>
                <a:gd name="connsiteX20" fmla="*/ 646562 w 2365191"/>
                <a:gd name="connsiteY20" fmla="*/ 1779750 h 2296570"/>
                <a:gd name="connsiteX21" fmla="*/ 442166 w 2365191"/>
                <a:gd name="connsiteY21" fmla="*/ 1478536 h 2296570"/>
                <a:gd name="connsiteX22" fmla="*/ 366864 w 2365191"/>
                <a:gd name="connsiteY22" fmla="*/ 962169 h 2296570"/>
                <a:gd name="connsiteX23" fmla="*/ 646562 w 2365191"/>
                <a:gd name="connsiteY23" fmla="*/ 478075 h 2296570"/>
                <a:gd name="connsiteX24" fmla="*/ 1248990 w 2365191"/>
                <a:gd name="connsiteY24" fmla="*/ 284436 h 2296570"/>
                <a:gd name="connsiteX25" fmla="*/ 1722326 w 2365191"/>
                <a:gd name="connsiteY25" fmla="*/ 402771 h 2296570"/>
                <a:gd name="connsiteX26" fmla="*/ 2012783 w 2365191"/>
                <a:gd name="connsiteY26" fmla="*/ 660955 h 2296570"/>
                <a:gd name="connsiteX27" fmla="*/ 2206422 w 2365191"/>
                <a:gd name="connsiteY27" fmla="*/ 1037473 h 2296570"/>
                <a:gd name="connsiteX28" fmla="*/ 2141875 w 2365191"/>
                <a:gd name="connsiteY28" fmla="*/ 1693689 h 2296570"/>
                <a:gd name="connsiteX29" fmla="*/ 1603993 w 2365191"/>
                <a:gd name="connsiteY29" fmla="*/ 2123995 h 2296570"/>
                <a:gd name="connsiteX30" fmla="*/ 1001563 w 2365191"/>
                <a:gd name="connsiteY30" fmla="*/ 2296117 h 2296570"/>
                <a:gd name="connsiteX31" fmla="*/ 420651 w 2365191"/>
                <a:gd name="connsiteY31" fmla="*/ 2080964 h 2296570"/>
                <a:gd name="connsiteX32" fmla="*/ 130194 w 2365191"/>
                <a:gd name="connsiteY32" fmla="*/ 1758234 h 2296570"/>
                <a:gd name="connsiteX33" fmla="*/ 1102 w 2365191"/>
                <a:gd name="connsiteY33" fmla="*/ 1080503 h 2296570"/>
                <a:gd name="connsiteX34" fmla="*/ 194740 w 2365191"/>
                <a:gd name="connsiteY34" fmla="*/ 359741 h 2296570"/>
                <a:gd name="connsiteX35" fmla="*/ 775654 w 2365191"/>
                <a:gd name="connsiteY35" fmla="*/ 37011 h 2296570"/>
                <a:gd name="connsiteX36" fmla="*/ 1550204 w 2365191"/>
                <a:gd name="connsiteY36" fmla="*/ 26253 h 2296570"/>
                <a:gd name="connsiteX37" fmla="*/ 2012783 w 2365191"/>
                <a:gd name="connsiteY37" fmla="*/ 209134 h 2296570"/>
                <a:gd name="connsiteX38" fmla="*/ 2346271 w 2365191"/>
                <a:gd name="connsiteY38" fmla="*/ 596408 h 2296570"/>
                <a:gd name="connsiteX39" fmla="*/ 2303239 w 2365191"/>
                <a:gd name="connsiteY39" fmla="*/ 564136 h 2296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365191" h="2296570">
                  <a:moveTo>
                    <a:pt x="1076868" y="1166564"/>
                  </a:moveTo>
                  <a:cubicBezTo>
                    <a:pt x="1047284" y="1106500"/>
                    <a:pt x="1017701" y="1046437"/>
                    <a:pt x="1044595" y="1005199"/>
                  </a:cubicBezTo>
                  <a:cubicBezTo>
                    <a:pt x="1071489" y="963961"/>
                    <a:pt x="1179065" y="915552"/>
                    <a:pt x="1238232" y="919138"/>
                  </a:cubicBezTo>
                  <a:cubicBezTo>
                    <a:pt x="1297399" y="922724"/>
                    <a:pt x="1358360" y="976513"/>
                    <a:pt x="1399597" y="1026715"/>
                  </a:cubicBezTo>
                  <a:cubicBezTo>
                    <a:pt x="1440834" y="1076917"/>
                    <a:pt x="1478485" y="1164771"/>
                    <a:pt x="1485657" y="1220352"/>
                  </a:cubicBezTo>
                  <a:cubicBezTo>
                    <a:pt x="1492829" y="1275933"/>
                    <a:pt x="1467728" y="1310000"/>
                    <a:pt x="1442627" y="1360202"/>
                  </a:cubicBezTo>
                  <a:cubicBezTo>
                    <a:pt x="1417526" y="1410404"/>
                    <a:pt x="1410354" y="1483914"/>
                    <a:pt x="1335051" y="1521566"/>
                  </a:cubicBezTo>
                  <a:cubicBezTo>
                    <a:pt x="1259748" y="1559218"/>
                    <a:pt x="1084039" y="1604042"/>
                    <a:pt x="990806" y="1586113"/>
                  </a:cubicBezTo>
                  <a:cubicBezTo>
                    <a:pt x="897573" y="1568184"/>
                    <a:pt x="816890" y="1464192"/>
                    <a:pt x="775653" y="1413990"/>
                  </a:cubicBezTo>
                  <a:cubicBezTo>
                    <a:pt x="734416" y="1363788"/>
                    <a:pt x="750553" y="1360202"/>
                    <a:pt x="743381" y="1284898"/>
                  </a:cubicBezTo>
                  <a:cubicBezTo>
                    <a:pt x="736209" y="1209595"/>
                    <a:pt x="702143" y="1057195"/>
                    <a:pt x="732623" y="962169"/>
                  </a:cubicBezTo>
                  <a:cubicBezTo>
                    <a:pt x="763103" y="867143"/>
                    <a:pt x="836614" y="773910"/>
                    <a:pt x="926261" y="714743"/>
                  </a:cubicBezTo>
                  <a:cubicBezTo>
                    <a:pt x="1015908" y="655576"/>
                    <a:pt x="1153965" y="605373"/>
                    <a:pt x="1270506" y="607166"/>
                  </a:cubicBezTo>
                  <a:cubicBezTo>
                    <a:pt x="1387047" y="608959"/>
                    <a:pt x="1539447" y="675299"/>
                    <a:pt x="1625508" y="725501"/>
                  </a:cubicBezTo>
                  <a:cubicBezTo>
                    <a:pt x="1711569" y="775703"/>
                    <a:pt x="1743841" y="831285"/>
                    <a:pt x="1786872" y="908381"/>
                  </a:cubicBezTo>
                  <a:cubicBezTo>
                    <a:pt x="1829903" y="985477"/>
                    <a:pt x="1872934" y="1096639"/>
                    <a:pt x="1883692" y="1188079"/>
                  </a:cubicBezTo>
                  <a:cubicBezTo>
                    <a:pt x="1894450" y="1279519"/>
                    <a:pt x="1878312" y="1379924"/>
                    <a:pt x="1851418" y="1457020"/>
                  </a:cubicBezTo>
                  <a:cubicBezTo>
                    <a:pt x="1824524" y="1534116"/>
                    <a:pt x="1785080" y="1586112"/>
                    <a:pt x="1722327" y="1650658"/>
                  </a:cubicBezTo>
                  <a:cubicBezTo>
                    <a:pt x="1659574" y="1715204"/>
                    <a:pt x="1584270" y="1797679"/>
                    <a:pt x="1474900" y="1844296"/>
                  </a:cubicBezTo>
                  <a:cubicBezTo>
                    <a:pt x="1365530" y="1890913"/>
                    <a:pt x="1204166" y="1941116"/>
                    <a:pt x="1066110" y="1930358"/>
                  </a:cubicBezTo>
                  <a:cubicBezTo>
                    <a:pt x="928054" y="1919600"/>
                    <a:pt x="750553" y="1855054"/>
                    <a:pt x="646562" y="1779750"/>
                  </a:cubicBezTo>
                  <a:cubicBezTo>
                    <a:pt x="542571" y="1704446"/>
                    <a:pt x="488782" y="1614799"/>
                    <a:pt x="442166" y="1478536"/>
                  </a:cubicBezTo>
                  <a:cubicBezTo>
                    <a:pt x="395550" y="1342273"/>
                    <a:pt x="332798" y="1128912"/>
                    <a:pt x="366864" y="962169"/>
                  </a:cubicBezTo>
                  <a:cubicBezTo>
                    <a:pt x="400930" y="795426"/>
                    <a:pt x="499541" y="591030"/>
                    <a:pt x="646562" y="478075"/>
                  </a:cubicBezTo>
                  <a:cubicBezTo>
                    <a:pt x="793583" y="365120"/>
                    <a:pt x="1069696" y="296987"/>
                    <a:pt x="1248990" y="284436"/>
                  </a:cubicBezTo>
                  <a:cubicBezTo>
                    <a:pt x="1428284" y="271885"/>
                    <a:pt x="1595027" y="340018"/>
                    <a:pt x="1722326" y="402771"/>
                  </a:cubicBezTo>
                  <a:cubicBezTo>
                    <a:pt x="1849625" y="465524"/>
                    <a:pt x="1932100" y="555171"/>
                    <a:pt x="2012783" y="660955"/>
                  </a:cubicBezTo>
                  <a:cubicBezTo>
                    <a:pt x="2093466" y="766739"/>
                    <a:pt x="2184907" y="865351"/>
                    <a:pt x="2206422" y="1037473"/>
                  </a:cubicBezTo>
                  <a:cubicBezTo>
                    <a:pt x="2227937" y="1209595"/>
                    <a:pt x="2242280" y="1512602"/>
                    <a:pt x="2141875" y="1693689"/>
                  </a:cubicBezTo>
                  <a:cubicBezTo>
                    <a:pt x="2041470" y="1874776"/>
                    <a:pt x="1794045" y="2023590"/>
                    <a:pt x="1603993" y="2123995"/>
                  </a:cubicBezTo>
                  <a:cubicBezTo>
                    <a:pt x="1413941" y="2224400"/>
                    <a:pt x="1198787" y="2303289"/>
                    <a:pt x="1001563" y="2296117"/>
                  </a:cubicBezTo>
                  <a:cubicBezTo>
                    <a:pt x="804339" y="2288945"/>
                    <a:pt x="565879" y="2170611"/>
                    <a:pt x="420651" y="2080964"/>
                  </a:cubicBezTo>
                  <a:cubicBezTo>
                    <a:pt x="275423" y="1991317"/>
                    <a:pt x="200119" y="1924978"/>
                    <a:pt x="130194" y="1758234"/>
                  </a:cubicBezTo>
                  <a:cubicBezTo>
                    <a:pt x="60269" y="1591491"/>
                    <a:pt x="-9656" y="1313585"/>
                    <a:pt x="1102" y="1080503"/>
                  </a:cubicBezTo>
                  <a:cubicBezTo>
                    <a:pt x="11860" y="847421"/>
                    <a:pt x="65648" y="533656"/>
                    <a:pt x="194740" y="359741"/>
                  </a:cubicBezTo>
                  <a:cubicBezTo>
                    <a:pt x="323832" y="185826"/>
                    <a:pt x="549743" y="92592"/>
                    <a:pt x="775654" y="37011"/>
                  </a:cubicBezTo>
                  <a:cubicBezTo>
                    <a:pt x="1001565" y="-18570"/>
                    <a:pt x="1344016" y="-2434"/>
                    <a:pt x="1550204" y="26253"/>
                  </a:cubicBezTo>
                  <a:cubicBezTo>
                    <a:pt x="1756392" y="54940"/>
                    <a:pt x="1880105" y="114108"/>
                    <a:pt x="2012783" y="209134"/>
                  </a:cubicBezTo>
                  <a:cubicBezTo>
                    <a:pt x="2145461" y="304160"/>
                    <a:pt x="2297862" y="537241"/>
                    <a:pt x="2346271" y="596408"/>
                  </a:cubicBezTo>
                  <a:cubicBezTo>
                    <a:pt x="2394680" y="655575"/>
                    <a:pt x="2339098" y="586547"/>
                    <a:pt x="2303239" y="5641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85382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Connecteur droit avec flèche 136"/>
          <p:cNvCxnSpPr/>
          <p:nvPr/>
        </p:nvCxnSpPr>
        <p:spPr>
          <a:xfrm>
            <a:off x="740417" y="2346496"/>
            <a:ext cx="3212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/>
          <p:cNvGrpSpPr/>
          <p:nvPr/>
        </p:nvGrpSpPr>
        <p:grpSpPr>
          <a:xfrm>
            <a:off x="1061693" y="17062"/>
            <a:ext cx="5040000" cy="1440000"/>
            <a:chOff x="1061693" y="178987"/>
            <a:chExt cx="5040000" cy="1440000"/>
          </a:xfrm>
        </p:grpSpPr>
        <p:sp>
          <p:nvSpPr>
            <p:cNvPr id="4" name="Rectangle 3"/>
            <p:cNvSpPr/>
            <p:nvPr/>
          </p:nvSpPr>
          <p:spPr>
            <a:xfrm>
              <a:off x="1061693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Forme libre : forme 2"/>
            <p:cNvSpPr/>
            <p:nvPr/>
          </p:nvSpPr>
          <p:spPr>
            <a:xfrm>
              <a:off x="1069258" y="339213"/>
              <a:ext cx="5029200" cy="1091434"/>
            </a:xfrm>
            <a:custGeom>
              <a:avLst/>
              <a:gdLst>
                <a:gd name="connsiteX0" fmla="*/ 0 w 5029200"/>
                <a:gd name="connsiteY0" fmla="*/ 1091381 h 1091434"/>
                <a:gd name="connsiteX1" fmla="*/ 722671 w 5029200"/>
                <a:gd name="connsiteY1" fmla="*/ 0 h 1091434"/>
                <a:gd name="connsiteX2" fmla="*/ 1423219 w 5029200"/>
                <a:gd name="connsiteY2" fmla="*/ 1091381 h 1091434"/>
                <a:gd name="connsiteX3" fmla="*/ 2145890 w 5029200"/>
                <a:gd name="connsiteY3" fmla="*/ 14748 h 1091434"/>
                <a:gd name="connsiteX4" fmla="*/ 2861187 w 5029200"/>
                <a:gd name="connsiteY4" fmla="*/ 1084006 h 1091434"/>
                <a:gd name="connsiteX5" fmla="*/ 3569110 w 5029200"/>
                <a:gd name="connsiteY5" fmla="*/ 14748 h 1091434"/>
                <a:gd name="connsiteX6" fmla="*/ 4299155 w 5029200"/>
                <a:gd name="connsiteY6" fmla="*/ 1091381 h 1091434"/>
                <a:gd name="connsiteX7" fmla="*/ 5029200 w 5029200"/>
                <a:gd name="connsiteY7" fmla="*/ 51619 h 109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9200" h="1091434">
                  <a:moveTo>
                    <a:pt x="0" y="1091381"/>
                  </a:moveTo>
                  <a:cubicBezTo>
                    <a:pt x="242734" y="545690"/>
                    <a:pt x="485468" y="0"/>
                    <a:pt x="722671" y="0"/>
                  </a:cubicBezTo>
                  <a:cubicBezTo>
                    <a:pt x="959874" y="0"/>
                    <a:pt x="1186016" y="1088923"/>
                    <a:pt x="1423219" y="1091381"/>
                  </a:cubicBezTo>
                  <a:cubicBezTo>
                    <a:pt x="1660422" y="1093839"/>
                    <a:pt x="1906229" y="15977"/>
                    <a:pt x="2145890" y="14748"/>
                  </a:cubicBezTo>
                  <a:cubicBezTo>
                    <a:pt x="2385551" y="13519"/>
                    <a:pt x="2623984" y="1084006"/>
                    <a:pt x="2861187" y="1084006"/>
                  </a:cubicBezTo>
                  <a:cubicBezTo>
                    <a:pt x="3098390" y="1084006"/>
                    <a:pt x="3329449" y="13519"/>
                    <a:pt x="3569110" y="14748"/>
                  </a:cubicBezTo>
                  <a:cubicBezTo>
                    <a:pt x="3808771" y="15977"/>
                    <a:pt x="4055807" y="1085236"/>
                    <a:pt x="4299155" y="1091381"/>
                  </a:cubicBezTo>
                  <a:cubicBezTo>
                    <a:pt x="4542503" y="1097526"/>
                    <a:pt x="4785851" y="574572"/>
                    <a:pt x="5029200" y="51619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6106234" y="17062"/>
            <a:ext cx="5040000" cy="1440000"/>
            <a:chOff x="6096709" y="178987"/>
            <a:chExt cx="5040000" cy="1440000"/>
          </a:xfrm>
        </p:grpSpPr>
        <p:sp>
          <p:nvSpPr>
            <p:cNvPr id="20" name="Rectangle 19"/>
            <p:cNvSpPr/>
            <p:nvPr/>
          </p:nvSpPr>
          <p:spPr>
            <a:xfrm>
              <a:off x="6096709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 : forme 18"/>
            <p:cNvSpPr/>
            <p:nvPr/>
          </p:nvSpPr>
          <p:spPr>
            <a:xfrm>
              <a:off x="6098458" y="361335"/>
              <a:ext cx="5036574" cy="1069259"/>
            </a:xfrm>
            <a:custGeom>
              <a:avLst/>
              <a:gdLst>
                <a:gd name="connsiteX0" fmla="*/ 0 w 5036574"/>
                <a:gd name="connsiteY0" fmla="*/ 1039762 h 1069259"/>
                <a:gd name="connsiteX1" fmla="*/ 722671 w 5036574"/>
                <a:gd name="connsiteY1" fmla="*/ 7375 h 1069259"/>
                <a:gd name="connsiteX2" fmla="*/ 1437968 w 5036574"/>
                <a:gd name="connsiteY2" fmla="*/ 1069259 h 1069259"/>
                <a:gd name="connsiteX3" fmla="*/ 2153265 w 5036574"/>
                <a:gd name="connsiteY3" fmla="*/ 14749 h 1069259"/>
                <a:gd name="connsiteX4" fmla="*/ 2868561 w 5036574"/>
                <a:gd name="connsiteY4" fmla="*/ 1054510 h 1069259"/>
                <a:gd name="connsiteX5" fmla="*/ 3591232 w 5036574"/>
                <a:gd name="connsiteY5" fmla="*/ 7375 h 1069259"/>
                <a:gd name="connsiteX6" fmla="*/ 4313903 w 5036574"/>
                <a:gd name="connsiteY6" fmla="*/ 1039762 h 1069259"/>
                <a:gd name="connsiteX7" fmla="*/ 5036574 w 5036574"/>
                <a:gd name="connsiteY7" fmla="*/ 0 h 1069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6574" h="1069259">
                  <a:moveTo>
                    <a:pt x="0" y="1039762"/>
                  </a:moveTo>
                  <a:lnTo>
                    <a:pt x="722671" y="7375"/>
                  </a:lnTo>
                  <a:lnTo>
                    <a:pt x="1437968" y="1069259"/>
                  </a:lnTo>
                  <a:lnTo>
                    <a:pt x="2153265" y="14749"/>
                  </a:lnTo>
                  <a:lnTo>
                    <a:pt x="2868561" y="1054510"/>
                  </a:lnTo>
                  <a:lnTo>
                    <a:pt x="3591232" y="7375"/>
                  </a:lnTo>
                  <a:lnTo>
                    <a:pt x="4313903" y="1039762"/>
                  </a:lnTo>
                  <a:lnTo>
                    <a:pt x="5036574" y="0"/>
                  </a:ln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1061884" y="1457158"/>
            <a:ext cx="5040000" cy="1440000"/>
            <a:chOff x="1061693" y="178987"/>
            <a:chExt cx="5040000" cy="1440000"/>
          </a:xfrm>
        </p:grpSpPr>
        <p:sp>
          <p:nvSpPr>
            <p:cNvPr id="28" name="Rectangle 27"/>
            <p:cNvSpPr/>
            <p:nvPr/>
          </p:nvSpPr>
          <p:spPr>
            <a:xfrm>
              <a:off x="1061693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Forme libre : forme 28"/>
            <p:cNvSpPr/>
            <p:nvPr/>
          </p:nvSpPr>
          <p:spPr>
            <a:xfrm>
              <a:off x="1069258" y="339213"/>
              <a:ext cx="5029200" cy="1091434"/>
            </a:xfrm>
            <a:custGeom>
              <a:avLst/>
              <a:gdLst>
                <a:gd name="connsiteX0" fmla="*/ 0 w 5029200"/>
                <a:gd name="connsiteY0" fmla="*/ 1091381 h 1091434"/>
                <a:gd name="connsiteX1" fmla="*/ 722671 w 5029200"/>
                <a:gd name="connsiteY1" fmla="*/ 0 h 1091434"/>
                <a:gd name="connsiteX2" fmla="*/ 1423219 w 5029200"/>
                <a:gd name="connsiteY2" fmla="*/ 1091381 h 1091434"/>
                <a:gd name="connsiteX3" fmla="*/ 2145890 w 5029200"/>
                <a:gd name="connsiteY3" fmla="*/ 14748 h 1091434"/>
                <a:gd name="connsiteX4" fmla="*/ 2861187 w 5029200"/>
                <a:gd name="connsiteY4" fmla="*/ 1084006 h 1091434"/>
                <a:gd name="connsiteX5" fmla="*/ 3569110 w 5029200"/>
                <a:gd name="connsiteY5" fmla="*/ 14748 h 1091434"/>
                <a:gd name="connsiteX6" fmla="*/ 4299155 w 5029200"/>
                <a:gd name="connsiteY6" fmla="*/ 1091381 h 1091434"/>
                <a:gd name="connsiteX7" fmla="*/ 5029200 w 5029200"/>
                <a:gd name="connsiteY7" fmla="*/ 51619 h 109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9200" h="1091434">
                  <a:moveTo>
                    <a:pt x="0" y="1091381"/>
                  </a:moveTo>
                  <a:cubicBezTo>
                    <a:pt x="242734" y="545690"/>
                    <a:pt x="485468" y="0"/>
                    <a:pt x="722671" y="0"/>
                  </a:cubicBezTo>
                  <a:cubicBezTo>
                    <a:pt x="959874" y="0"/>
                    <a:pt x="1186016" y="1088923"/>
                    <a:pt x="1423219" y="1091381"/>
                  </a:cubicBezTo>
                  <a:cubicBezTo>
                    <a:pt x="1660422" y="1093839"/>
                    <a:pt x="1906229" y="15977"/>
                    <a:pt x="2145890" y="14748"/>
                  </a:cubicBezTo>
                  <a:cubicBezTo>
                    <a:pt x="2385551" y="13519"/>
                    <a:pt x="2623984" y="1084006"/>
                    <a:pt x="2861187" y="1084006"/>
                  </a:cubicBezTo>
                  <a:cubicBezTo>
                    <a:pt x="3098390" y="1084006"/>
                    <a:pt x="3329449" y="13519"/>
                    <a:pt x="3569110" y="14748"/>
                  </a:cubicBezTo>
                  <a:cubicBezTo>
                    <a:pt x="3808771" y="15977"/>
                    <a:pt x="4055807" y="1085236"/>
                    <a:pt x="4299155" y="1091381"/>
                  </a:cubicBezTo>
                  <a:cubicBezTo>
                    <a:pt x="4542503" y="1097526"/>
                    <a:pt x="4785851" y="574572"/>
                    <a:pt x="5029200" y="51619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1060660" y="2898804"/>
            <a:ext cx="5040000" cy="1440000"/>
            <a:chOff x="1061693" y="178987"/>
            <a:chExt cx="5040000" cy="1440000"/>
          </a:xfrm>
        </p:grpSpPr>
        <p:sp>
          <p:nvSpPr>
            <p:cNvPr id="31" name="Rectangle 30"/>
            <p:cNvSpPr/>
            <p:nvPr/>
          </p:nvSpPr>
          <p:spPr>
            <a:xfrm>
              <a:off x="1061693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Forme libre : forme 31"/>
            <p:cNvSpPr/>
            <p:nvPr/>
          </p:nvSpPr>
          <p:spPr>
            <a:xfrm>
              <a:off x="1069258" y="339213"/>
              <a:ext cx="5029200" cy="1091434"/>
            </a:xfrm>
            <a:custGeom>
              <a:avLst/>
              <a:gdLst>
                <a:gd name="connsiteX0" fmla="*/ 0 w 5029200"/>
                <a:gd name="connsiteY0" fmla="*/ 1091381 h 1091434"/>
                <a:gd name="connsiteX1" fmla="*/ 722671 w 5029200"/>
                <a:gd name="connsiteY1" fmla="*/ 0 h 1091434"/>
                <a:gd name="connsiteX2" fmla="*/ 1423219 w 5029200"/>
                <a:gd name="connsiteY2" fmla="*/ 1091381 h 1091434"/>
                <a:gd name="connsiteX3" fmla="*/ 2145890 w 5029200"/>
                <a:gd name="connsiteY3" fmla="*/ 14748 h 1091434"/>
                <a:gd name="connsiteX4" fmla="*/ 2861187 w 5029200"/>
                <a:gd name="connsiteY4" fmla="*/ 1084006 h 1091434"/>
                <a:gd name="connsiteX5" fmla="*/ 3569110 w 5029200"/>
                <a:gd name="connsiteY5" fmla="*/ 14748 h 1091434"/>
                <a:gd name="connsiteX6" fmla="*/ 4299155 w 5029200"/>
                <a:gd name="connsiteY6" fmla="*/ 1091381 h 1091434"/>
                <a:gd name="connsiteX7" fmla="*/ 5029200 w 5029200"/>
                <a:gd name="connsiteY7" fmla="*/ 51619 h 109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9200" h="1091434">
                  <a:moveTo>
                    <a:pt x="0" y="1091381"/>
                  </a:moveTo>
                  <a:cubicBezTo>
                    <a:pt x="242734" y="545690"/>
                    <a:pt x="485468" y="0"/>
                    <a:pt x="722671" y="0"/>
                  </a:cubicBezTo>
                  <a:cubicBezTo>
                    <a:pt x="959874" y="0"/>
                    <a:pt x="1186016" y="1088923"/>
                    <a:pt x="1423219" y="1091381"/>
                  </a:cubicBezTo>
                  <a:cubicBezTo>
                    <a:pt x="1660422" y="1093839"/>
                    <a:pt x="1906229" y="15977"/>
                    <a:pt x="2145890" y="14748"/>
                  </a:cubicBezTo>
                  <a:cubicBezTo>
                    <a:pt x="2385551" y="13519"/>
                    <a:pt x="2623984" y="1084006"/>
                    <a:pt x="2861187" y="1084006"/>
                  </a:cubicBezTo>
                  <a:cubicBezTo>
                    <a:pt x="3098390" y="1084006"/>
                    <a:pt x="3329449" y="13519"/>
                    <a:pt x="3569110" y="14748"/>
                  </a:cubicBezTo>
                  <a:cubicBezTo>
                    <a:pt x="3808771" y="15977"/>
                    <a:pt x="4055807" y="1085236"/>
                    <a:pt x="4299155" y="1091381"/>
                  </a:cubicBezTo>
                  <a:cubicBezTo>
                    <a:pt x="4542503" y="1097526"/>
                    <a:pt x="4785851" y="574572"/>
                    <a:pt x="5029200" y="51619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1060660" y="4343012"/>
            <a:ext cx="5040000" cy="1440000"/>
            <a:chOff x="1061693" y="178987"/>
            <a:chExt cx="5040000" cy="1440000"/>
          </a:xfrm>
        </p:grpSpPr>
        <p:sp>
          <p:nvSpPr>
            <p:cNvPr id="34" name="Rectangle 33"/>
            <p:cNvSpPr/>
            <p:nvPr/>
          </p:nvSpPr>
          <p:spPr>
            <a:xfrm>
              <a:off x="1061693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Forme libre : forme 34"/>
            <p:cNvSpPr/>
            <p:nvPr/>
          </p:nvSpPr>
          <p:spPr>
            <a:xfrm>
              <a:off x="1069258" y="339213"/>
              <a:ext cx="5029200" cy="1091434"/>
            </a:xfrm>
            <a:custGeom>
              <a:avLst/>
              <a:gdLst>
                <a:gd name="connsiteX0" fmla="*/ 0 w 5029200"/>
                <a:gd name="connsiteY0" fmla="*/ 1091381 h 1091434"/>
                <a:gd name="connsiteX1" fmla="*/ 722671 w 5029200"/>
                <a:gd name="connsiteY1" fmla="*/ 0 h 1091434"/>
                <a:gd name="connsiteX2" fmla="*/ 1423219 w 5029200"/>
                <a:gd name="connsiteY2" fmla="*/ 1091381 h 1091434"/>
                <a:gd name="connsiteX3" fmla="*/ 2145890 w 5029200"/>
                <a:gd name="connsiteY3" fmla="*/ 14748 h 1091434"/>
                <a:gd name="connsiteX4" fmla="*/ 2861187 w 5029200"/>
                <a:gd name="connsiteY4" fmla="*/ 1084006 h 1091434"/>
                <a:gd name="connsiteX5" fmla="*/ 3569110 w 5029200"/>
                <a:gd name="connsiteY5" fmla="*/ 14748 h 1091434"/>
                <a:gd name="connsiteX6" fmla="*/ 4299155 w 5029200"/>
                <a:gd name="connsiteY6" fmla="*/ 1091381 h 1091434"/>
                <a:gd name="connsiteX7" fmla="*/ 5029200 w 5029200"/>
                <a:gd name="connsiteY7" fmla="*/ 51619 h 109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9200" h="1091434">
                  <a:moveTo>
                    <a:pt x="0" y="1091381"/>
                  </a:moveTo>
                  <a:cubicBezTo>
                    <a:pt x="242734" y="545690"/>
                    <a:pt x="485468" y="0"/>
                    <a:pt x="722671" y="0"/>
                  </a:cubicBezTo>
                  <a:cubicBezTo>
                    <a:pt x="959874" y="0"/>
                    <a:pt x="1186016" y="1088923"/>
                    <a:pt x="1423219" y="1091381"/>
                  </a:cubicBezTo>
                  <a:cubicBezTo>
                    <a:pt x="1660422" y="1093839"/>
                    <a:pt x="1906229" y="15977"/>
                    <a:pt x="2145890" y="14748"/>
                  </a:cubicBezTo>
                  <a:cubicBezTo>
                    <a:pt x="2385551" y="13519"/>
                    <a:pt x="2623984" y="1084006"/>
                    <a:pt x="2861187" y="1084006"/>
                  </a:cubicBezTo>
                  <a:cubicBezTo>
                    <a:pt x="3098390" y="1084006"/>
                    <a:pt x="3329449" y="13519"/>
                    <a:pt x="3569110" y="14748"/>
                  </a:cubicBezTo>
                  <a:cubicBezTo>
                    <a:pt x="3808771" y="15977"/>
                    <a:pt x="4055807" y="1085236"/>
                    <a:pt x="4299155" y="1091381"/>
                  </a:cubicBezTo>
                  <a:cubicBezTo>
                    <a:pt x="4542503" y="1097526"/>
                    <a:pt x="4785851" y="574572"/>
                    <a:pt x="5029200" y="51619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6106301" y="1460520"/>
            <a:ext cx="5040000" cy="1440000"/>
            <a:chOff x="6096709" y="178987"/>
            <a:chExt cx="5040000" cy="1440000"/>
          </a:xfrm>
        </p:grpSpPr>
        <p:sp>
          <p:nvSpPr>
            <p:cNvPr id="37" name="Rectangle 36"/>
            <p:cNvSpPr/>
            <p:nvPr/>
          </p:nvSpPr>
          <p:spPr>
            <a:xfrm>
              <a:off x="6096709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 : forme 37"/>
            <p:cNvSpPr/>
            <p:nvPr/>
          </p:nvSpPr>
          <p:spPr>
            <a:xfrm>
              <a:off x="6098458" y="361335"/>
              <a:ext cx="5036574" cy="1069259"/>
            </a:xfrm>
            <a:custGeom>
              <a:avLst/>
              <a:gdLst>
                <a:gd name="connsiteX0" fmla="*/ 0 w 5036574"/>
                <a:gd name="connsiteY0" fmla="*/ 1039762 h 1069259"/>
                <a:gd name="connsiteX1" fmla="*/ 722671 w 5036574"/>
                <a:gd name="connsiteY1" fmla="*/ 7375 h 1069259"/>
                <a:gd name="connsiteX2" fmla="*/ 1437968 w 5036574"/>
                <a:gd name="connsiteY2" fmla="*/ 1069259 h 1069259"/>
                <a:gd name="connsiteX3" fmla="*/ 2153265 w 5036574"/>
                <a:gd name="connsiteY3" fmla="*/ 14749 h 1069259"/>
                <a:gd name="connsiteX4" fmla="*/ 2868561 w 5036574"/>
                <a:gd name="connsiteY4" fmla="*/ 1054510 h 1069259"/>
                <a:gd name="connsiteX5" fmla="*/ 3591232 w 5036574"/>
                <a:gd name="connsiteY5" fmla="*/ 7375 h 1069259"/>
                <a:gd name="connsiteX6" fmla="*/ 4313903 w 5036574"/>
                <a:gd name="connsiteY6" fmla="*/ 1039762 h 1069259"/>
                <a:gd name="connsiteX7" fmla="*/ 5036574 w 5036574"/>
                <a:gd name="connsiteY7" fmla="*/ 0 h 1069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6574" h="1069259">
                  <a:moveTo>
                    <a:pt x="0" y="1039762"/>
                  </a:moveTo>
                  <a:lnTo>
                    <a:pt x="722671" y="7375"/>
                  </a:lnTo>
                  <a:lnTo>
                    <a:pt x="1437968" y="1069259"/>
                  </a:lnTo>
                  <a:lnTo>
                    <a:pt x="2153265" y="14749"/>
                  </a:lnTo>
                  <a:lnTo>
                    <a:pt x="2868561" y="1054510"/>
                  </a:lnTo>
                  <a:lnTo>
                    <a:pt x="3591232" y="7375"/>
                  </a:lnTo>
                  <a:lnTo>
                    <a:pt x="4313903" y="1039762"/>
                  </a:lnTo>
                  <a:lnTo>
                    <a:pt x="5036574" y="0"/>
                  </a:ln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6107141" y="2908012"/>
            <a:ext cx="5040000" cy="1440000"/>
            <a:chOff x="6096709" y="178987"/>
            <a:chExt cx="5040000" cy="1440000"/>
          </a:xfrm>
        </p:grpSpPr>
        <p:sp>
          <p:nvSpPr>
            <p:cNvPr id="40" name="Rectangle 39"/>
            <p:cNvSpPr/>
            <p:nvPr/>
          </p:nvSpPr>
          <p:spPr>
            <a:xfrm>
              <a:off x="6096709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 : forme 40"/>
            <p:cNvSpPr/>
            <p:nvPr/>
          </p:nvSpPr>
          <p:spPr>
            <a:xfrm>
              <a:off x="6098458" y="361335"/>
              <a:ext cx="5036574" cy="1069259"/>
            </a:xfrm>
            <a:custGeom>
              <a:avLst/>
              <a:gdLst>
                <a:gd name="connsiteX0" fmla="*/ 0 w 5036574"/>
                <a:gd name="connsiteY0" fmla="*/ 1039762 h 1069259"/>
                <a:gd name="connsiteX1" fmla="*/ 722671 w 5036574"/>
                <a:gd name="connsiteY1" fmla="*/ 7375 h 1069259"/>
                <a:gd name="connsiteX2" fmla="*/ 1437968 w 5036574"/>
                <a:gd name="connsiteY2" fmla="*/ 1069259 h 1069259"/>
                <a:gd name="connsiteX3" fmla="*/ 2153265 w 5036574"/>
                <a:gd name="connsiteY3" fmla="*/ 14749 h 1069259"/>
                <a:gd name="connsiteX4" fmla="*/ 2868561 w 5036574"/>
                <a:gd name="connsiteY4" fmla="*/ 1054510 h 1069259"/>
                <a:gd name="connsiteX5" fmla="*/ 3591232 w 5036574"/>
                <a:gd name="connsiteY5" fmla="*/ 7375 h 1069259"/>
                <a:gd name="connsiteX6" fmla="*/ 4313903 w 5036574"/>
                <a:gd name="connsiteY6" fmla="*/ 1039762 h 1069259"/>
                <a:gd name="connsiteX7" fmla="*/ 5036574 w 5036574"/>
                <a:gd name="connsiteY7" fmla="*/ 0 h 1069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6574" h="1069259">
                  <a:moveTo>
                    <a:pt x="0" y="1039762"/>
                  </a:moveTo>
                  <a:lnTo>
                    <a:pt x="722671" y="7375"/>
                  </a:lnTo>
                  <a:lnTo>
                    <a:pt x="1437968" y="1069259"/>
                  </a:lnTo>
                  <a:lnTo>
                    <a:pt x="2153265" y="14749"/>
                  </a:lnTo>
                  <a:lnTo>
                    <a:pt x="2868561" y="1054510"/>
                  </a:lnTo>
                  <a:lnTo>
                    <a:pt x="3591232" y="7375"/>
                  </a:lnTo>
                  <a:lnTo>
                    <a:pt x="4313903" y="1039762"/>
                  </a:lnTo>
                  <a:lnTo>
                    <a:pt x="5036574" y="0"/>
                  </a:ln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6102536" y="4343519"/>
            <a:ext cx="5040000" cy="1440000"/>
            <a:chOff x="6096709" y="178987"/>
            <a:chExt cx="5040000" cy="1440000"/>
          </a:xfrm>
        </p:grpSpPr>
        <p:sp>
          <p:nvSpPr>
            <p:cNvPr id="44" name="Rectangle 43"/>
            <p:cNvSpPr/>
            <p:nvPr/>
          </p:nvSpPr>
          <p:spPr>
            <a:xfrm>
              <a:off x="6096709" y="178987"/>
              <a:ext cx="5040000" cy="144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 : forme 44"/>
            <p:cNvSpPr/>
            <p:nvPr/>
          </p:nvSpPr>
          <p:spPr>
            <a:xfrm>
              <a:off x="6098458" y="361335"/>
              <a:ext cx="5036574" cy="1069259"/>
            </a:xfrm>
            <a:custGeom>
              <a:avLst/>
              <a:gdLst>
                <a:gd name="connsiteX0" fmla="*/ 0 w 5036574"/>
                <a:gd name="connsiteY0" fmla="*/ 1039762 h 1069259"/>
                <a:gd name="connsiteX1" fmla="*/ 722671 w 5036574"/>
                <a:gd name="connsiteY1" fmla="*/ 7375 h 1069259"/>
                <a:gd name="connsiteX2" fmla="*/ 1437968 w 5036574"/>
                <a:gd name="connsiteY2" fmla="*/ 1069259 h 1069259"/>
                <a:gd name="connsiteX3" fmla="*/ 2153265 w 5036574"/>
                <a:gd name="connsiteY3" fmla="*/ 14749 h 1069259"/>
                <a:gd name="connsiteX4" fmla="*/ 2868561 w 5036574"/>
                <a:gd name="connsiteY4" fmla="*/ 1054510 h 1069259"/>
                <a:gd name="connsiteX5" fmla="*/ 3591232 w 5036574"/>
                <a:gd name="connsiteY5" fmla="*/ 7375 h 1069259"/>
                <a:gd name="connsiteX6" fmla="*/ 4313903 w 5036574"/>
                <a:gd name="connsiteY6" fmla="*/ 1039762 h 1069259"/>
                <a:gd name="connsiteX7" fmla="*/ 5036574 w 5036574"/>
                <a:gd name="connsiteY7" fmla="*/ 0 h 1069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6574" h="1069259">
                  <a:moveTo>
                    <a:pt x="0" y="1039762"/>
                  </a:moveTo>
                  <a:lnTo>
                    <a:pt x="722671" y="7375"/>
                  </a:lnTo>
                  <a:lnTo>
                    <a:pt x="1437968" y="1069259"/>
                  </a:lnTo>
                  <a:lnTo>
                    <a:pt x="2153265" y="14749"/>
                  </a:lnTo>
                  <a:lnTo>
                    <a:pt x="2868561" y="1054510"/>
                  </a:lnTo>
                  <a:lnTo>
                    <a:pt x="3591232" y="7375"/>
                  </a:lnTo>
                  <a:lnTo>
                    <a:pt x="4313903" y="1039762"/>
                  </a:lnTo>
                  <a:lnTo>
                    <a:pt x="5036574" y="0"/>
                  </a:lnTo>
                </a:path>
              </a:pathLst>
            </a:custGeom>
            <a:noFill/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735244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Christel</dc:creator>
  <cp:lastModifiedBy>Christel</cp:lastModifiedBy>
  <cp:revision>15</cp:revision>
  <cp:lastPrinted>2018-09-13T20:04:50Z</cp:lastPrinted>
  <dcterms:created xsi:type="dcterms:W3CDTF">2016-10-19T19:37:40Z</dcterms:created>
  <dcterms:modified xsi:type="dcterms:W3CDTF">2020-08-01T21:26:04Z</dcterms:modified>
</cp:coreProperties>
</file>